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notesMasterIdLst>
    <p:notesMasterId r:id="rId28"/>
  </p:notesMasterIdLst>
  <p:handoutMasterIdLst>
    <p:handoutMasterId r:id="rId29"/>
  </p:handoutMasterIdLst>
  <p:sldIdLst>
    <p:sldId id="256" r:id="rId6"/>
    <p:sldId id="264" r:id="rId7"/>
    <p:sldId id="284" r:id="rId8"/>
    <p:sldId id="270" r:id="rId9"/>
    <p:sldId id="275" r:id="rId10"/>
    <p:sldId id="276" r:id="rId11"/>
    <p:sldId id="277" r:id="rId12"/>
    <p:sldId id="257" r:id="rId13"/>
    <p:sldId id="261" r:id="rId14"/>
    <p:sldId id="263" r:id="rId15"/>
    <p:sldId id="266" r:id="rId16"/>
    <p:sldId id="258" r:id="rId17"/>
    <p:sldId id="262" r:id="rId18"/>
    <p:sldId id="259" r:id="rId19"/>
    <p:sldId id="260" r:id="rId20"/>
    <p:sldId id="268" r:id="rId21"/>
    <p:sldId id="269" r:id="rId22"/>
    <p:sldId id="273" r:id="rId23"/>
    <p:sldId id="282" r:id="rId24"/>
    <p:sldId id="271" r:id="rId25"/>
    <p:sldId id="274" r:id="rId26"/>
    <p:sldId id="281" r:id="rId27"/>
  </p:sldIdLst>
  <p:sldSz cx="10080625" cy="7559675"/>
  <p:notesSz cx="6805613" cy="99441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>
          <p15:clr>
            <a:srgbClr val="A4A3A4"/>
          </p15:clr>
        </p15:guide>
        <p15:guide id="2" pos="317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33"/>
    <a:srgbClr val="33CC33"/>
    <a:srgbClr val="00CC66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>
      <p:cViewPr varScale="1">
        <p:scale>
          <a:sx n="66" d="100"/>
          <a:sy n="66" d="100"/>
        </p:scale>
        <p:origin x="462" y="84"/>
      </p:cViewPr>
      <p:guideLst>
        <p:guide orient="horz" pos="2381"/>
        <p:guide pos="317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53439" cy="496879"/>
          </a:xfrm>
          <a:prstGeom prst="rect">
            <a:avLst/>
          </a:prstGeom>
          <a:noFill/>
          <a:ln>
            <a:noFill/>
          </a:ln>
        </p:spPr>
        <p:txBody>
          <a:bodyPr vert="horz" lIns="82593" tIns="41297" rIns="82593" bIns="41297" compatLnSpc="0"/>
          <a:lstStyle/>
          <a:p>
            <a:pPr hangingPunct="0">
              <a:defRPr sz="1400"/>
            </a:pPr>
            <a:endParaRPr lang="nb-NO" sz="1300">
              <a:latin typeface="Arial" pitchFamily="18"/>
              <a:ea typeface="MS Gothic" pitchFamily="2"/>
              <a:cs typeface="Tahoma" pitchFamily="2"/>
            </a:endParaRPr>
          </a:p>
        </p:txBody>
      </p:sp>
      <p:sp>
        <p:nvSpPr>
          <p:cNvPr id="3" name="Plassholder for dato 2"/>
          <p:cNvSpPr txBox="1">
            <a:spLocks noGrp="1"/>
          </p:cNvSpPr>
          <p:nvPr>
            <p:ph type="dt" sz="quarter" idx="1"/>
          </p:nvPr>
        </p:nvSpPr>
        <p:spPr>
          <a:xfrm>
            <a:off x="3852143" y="0"/>
            <a:ext cx="2953439" cy="496879"/>
          </a:xfrm>
          <a:prstGeom prst="rect">
            <a:avLst/>
          </a:prstGeom>
          <a:noFill/>
          <a:ln>
            <a:noFill/>
          </a:ln>
        </p:spPr>
        <p:txBody>
          <a:bodyPr vert="horz" lIns="82593" tIns="41297" rIns="82593" bIns="41297" compatLnSpc="0"/>
          <a:lstStyle/>
          <a:p>
            <a:pPr algn="r" hangingPunct="0">
              <a:defRPr sz="1400"/>
            </a:pPr>
            <a:fld id="{82643749-1D94-4EC2-AC25-CEF2AEDBF048}" type="datetimeFigureOut">
              <a:pPr algn="r" hangingPunct="0">
                <a:defRPr sz="1400"/>
              </a:pPr>
              <a:t>28.06.2019</a:t>
            </a:fld>
            <a:endParaRPr lang="nb-NO" sz="1300">
              <a:latin typeface="Arial" pitchFamily="18"/>
              <a:ea typeface="MS Gothic" pitchFamily="2"/>
              <a:cs typeface="Tahoma" pitchFamily="2"/>
            </a:endParaRPr>
          </a:p>
        </p:txBody>
      </p:sp>
      <p:sp>
        <p:nvSpPr>
          <p:cNvPr id="4" name="Plassholder for bunntekst 3"/>
          <p:cNvSpPr txBox="1">
            <a:spLocks noGrp="1"/>
          </p:cNvSpPr>
          <p:nvPr>
            <p:ph type="ftr" sz="quarter" idx="2"/>
          </p:nvPr>
        </p:nvSpPr>
        <p:spPr>
          <a:xfrm>
            <a:off x="0" y="9447060"/>
            <a:ext cx="2953439" cy="496879"/>
          </a:xfrm>
          <a:prstGeom prst="rect">
            <a:avLst/>
          </a:prstGeom>
          <a:noFill/>
          <a:ln>
            <a:noFill/>
          </a:ln>
        </p:spPr>
        <p:txBody>
          <a:bodyPr vert="horz" lIns="82593" tIns="41297" rIns="82593" bIns="41297" anchor="b" compatLnSpc="0"/>
          <a:lstStyle/>
          <a:p>
            <a:pPr hangingPunct="0">
              <a:defRPr sz="1400"/>
            </a:pPr>
            <a:endParaRPr lang="nb-NO" sz="1300">
              <a:latin typeface="Arial" pitchFamily="18"/>
              <a:ea typeface="MS Gothic" pitchFamily="2"/>
              <a:cs typeface="Tahoma" pitchFamily="2"/>
            </a:endParaRPr>
          </a:p>
        </p:txBody>
      </p:sp>
      <p:sp>
        <p:nvSpPr>
          <p:cNvPr id="5" name="Plassholder for lysbildenummer 4"/>
          <p:cNvSpPr txBox="1">
            <a:spLocks noGrp="1"/>
          </p:cNvSpPr>
          <p:nvPr>
            <p:ph type="sldNum" sz="quarter" idx="3"/>
          </p:nvPr>
        </p:nvSpPr>
        <p:spPr>
          <a:xfrm>
            <a:off x="3852143" y="9447060"/>
            <a:ext cx="2953439" cy="496879"/>
          </a:xfrm>
          <a:prstGeom prst="rect">
            <a:avLst/>
          </a:prstGeom>
          <a:noFill/>
          <a:ln>
            <a:noFill/>
          </a:ln>
        </p:spPr>
        <p:txBody>
          <a:bodyPr vert="horz" lIns="82593" tIns="41297" rIns="82593" bIns="41297" anchor="b" compatLnSpc="0"/>
          <a:lstStyle/>
          <a:p>
            <a:pPr algn="r" hangingPunct="0">
              <a:defRPr sz="1400"/>
            </a:pPr>
            <a:fld id="{A2290C19-4248-4E52-ADE2-7971ACE5A6E1}" type="slidenum">
              <a:pPr algn="r" hangingPunct="0">
                <a:defRPr sz="1400"/>
              </a:pPr>
              <a:t>‹#›</a:t>
            </a:fld>
            <a:endParaRPr lang="nb-NO" sz="1300">
              <a:latin typeface="Arial" pitchFamily="18"/>
              <a:ea typeface="MS Gothic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475834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55650"/>
            <a:ext cx="4970463" cy="3729038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Plassholder for notater 2"/>
          <p:cNvSpPr txBox="1">
            <a:spLocks noGrp="1"/>
          </p:cNvSpPr>
          <p:nvPr>
            <p:ph type="body" sz="quarter" idx="3"/>
          </p:nvPr>
        </p:nvSpPr>
        <p:spPr>
          <a:xfrm>
            <a:off x="680591" y="4723363"/>
            <a:ext cx="5444400" cy="447458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nb-NO"/>
          </a:p>
        </p:txBody>
      </p:sp>
      <p:sp>
        <p:nvSpPr>
          <p:cNvPr id="4" name="Plassholder for topptekst 3"/>
          <p:cNvSpPr txBox="1">
            <a:spLocks noGrp="1"/>
          </p:cNvSpPr>
          <p:nvPr>
            <p:ph type="hdr" sz="quarter"/>
          </p:nvPr>
        </p:nvSpPr>
        <p:spPr>
          <a:xfrm>
            <a:off x="324" y="335"/>
            <a:ext cx="2953439" cy="49687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rtl="0" hangingPunct="0">
              <a:buNone/>
              <a:tabLst/>
              <a:defRPr lang="nb-NO" sz="13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nb-NO"/>
          </a:p>
        </p:txBody>
      </p:sp>
      <p:sp>
        <p:nvSpPr>
          <p:cNvPr id="5" name="Plassholder for dato 4"/>
          <p:cNvSpPr txBox="1">
            <a:spLocks noGrp="1"/>
          </p:cNvSpPr>
          <p:nvPr>
            <p:ph type="dt" idx="1"/>
          </p:nvPr>
        </p:nvSpPr>
        <p:spPr>
          <a:xfrm>
            <a:off x="3851818" y="335"/>
            <a:ext cx="2953439" cy="49687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r" rtl="0" hangingPunct="0">
              <a:buNone/>
              <a:tabLst/>
              <a:defRPr lang="nb-NO" sz="13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2D241CA3-A421-42C0-8758-A5D54CC0543A}" type="datetimeFigureOut">
              <a:t>28.06.2019</a:t>
            </a:fld>
            <a:endParaRPr lang="nb-NO"/>
          </a:p>
        </p:txBody>
      </p:sp>
      <p:sp>
        <p:nvSpPr>
          <p:cNvPr id="6" name="Plassholder for bunntekst 5"/>
          <p:cNvSpPr txBox="1">
            <a:spLocks noGrp="1"/>
          </p:cNvSpPr>
          <p:nvPr>
            <p:ph type="ftr" sz="quarter" idx="4"/>
          </p:nvPr>
        </p:nvSpPr>
        <p:spPr>
          <a:xfrm>
            <a:off x="324" y="9446725"/>
            <a:ext cx="2953439" cy="49687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>
            <a:lvl1pPr lvl="0" rtl="0" hangingPunct="0">
              <a:buNone/>
              <a:tabLst/>
              <a:defRPr lang="nb-NO" sz="13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nb-NO"/>
          </a:p>
        </p:txBody>
      </p:sp>
      <p:sp>
        <p:nvSpPr>
          <p:cNvPr id="7" name="Plassholder for lysbildenummer 6"/>
          <p:cNvSpPr txBox="1">
            <a:spLocks noGrp="1"/>
          </p:cNvSpPr>
          <p:nvPr>
            <p:ph type="sldNum" sz="quarter" idx="5"/>
          </p:nvPr>
        </p:nvSpPr>
        <p:spPr>
          <a:xfrm>
            <a:off x="3851818" y="9446725"/>
            <a:ext cx="2953439" cy="49687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>
            <a:lvl1pPr lvl="0" algn="r" rtl="0" hangingPunct="0">
              <a:buNone/>
              <a:tabLst/>
              <a:defRPr lang="nb-NO" sz="13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4C0A58FA-E5FF-4D3D-A6E2-0F406D804359}" type="slidenum"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58396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tabLst/>
      <a:defRPr lang="nb-NO" sz="2000" b="0" i="0" u="none" strike="noStrike" kern="1200">
        <a:ln>
          <a:noFill/>
        </a:ln>
        <a:latin typeface="Arial" pitchFamily="18"/>
        <a:ea typeface="MS Gothic" pitchFamily="2"/>
        <a:cs typeface="Tahoma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numm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/>
          <a:lstStyle/>
          <a:p>
            <a:pPr lvl="0"/>
            <a:fld id="{64FBC319-9E6F-4746-9CA3-E565F4000E49}" type="slidenum">
              <a:t>1</a:t>
            </a:fld>
            <a:endParaRPr lang="nb-NO"/>
          </a:p>
        </p:txBody>
      </p:sp>
      <p:sp>
        <p:nvSpPr>
          <p:cNvPr id="2" name="Plassholder for lysbilde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15988" y="755650"/>
            <a:ext cx="4972050" cy="37290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Plassholder for notater 2"/>
          <p:cNvSpPr txBox="1">
            <a:spLocks noGrp="1"/>
          </p:cNvSpPr>
          <p:nvPr>
            <p:ph type="body" sz="quarter" idx="1"/>
          </p:nvPr>
        </p:nvSpPr>
        <p:spPr>
          <a:xfrm>
            <a:off x="680591" y="4723363"/>
            <a:ext cx="5444400" cy="307777"/>
          </a:xfrm>
        </p:spPr>
        <p:txBody>
          <a:bodyPr>
            <a:spAutoFit/>
          </a:bodyPr>
          <a:lstStyle/>
          <a:p>
            <a:endParaRPr lang="nb-NO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numm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/>
          <a:lstStyle/>
          <a:p>
            <a:pPr lvl="0"/>
            <a:fld id="{480D6A6B-0B9A-4102-A89F-31070A9CD319}" type="slidenum">
              <a:t>8</a:t>
            </a:fld>
            <a:endParaRPr lang="nb-NO"/>
          </a:p>
        </p:txBody>
      </p:sp>
      <p:sp>
        <p:nvSpPr>
          <p:cNvPr id="2" name="Plassholder for lysbilde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15988" y="755650"/>
            <a:ext cx="4972050" cy="37290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Plassholder for notater 2"/>
          <p:cNvSpPr txBox="1">
            <a:spLocks noGrp="1"/>
          </p:cNvSpPr>
          <p:nvPr>
            <p:ph type="body" sz="quarter" idx="1"/>
          </p:nvPr>
        </p:nvSpPr>
        <p:spPr>
          <a:xfrm>
            <a:off x="680591" y="4723363"/>
            <a:ext cx="5444400" cy="307777"/>
          </a:xfrm>
        </p:spPr>
        <p:txBody>
          <a:bodyPr>
            <a:spAutoFit/>
          </a:bodyPr>
          <a:lstStyle/>
          <a:p>
            <a:endParaRPr lang="nb-NO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r>
              <a:rPr lang="nb-NO"/>
              <a:t>Side </a:t>
            </a:r>
            <a:fld id="{F7C66A7F-D8E6-4001-9649-6EFFAF1A0E5D}" type="slidenum">
              <a:t>‹#›</a:t>
            </a:fld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lvl="0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58739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r>
              <a:rPr lang="nb-NO"/>
              <a:t>Side </a:t>
            </a:r>
            <a:fld id="{CACA5612-E1A3-4930-93E8-F99D5D119652}" type="slidenum">
              <a:t>‹#›</a:t>
            </a:fld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lvl="0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78593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7308850" y="0"/>
            <a:ext cx="2266950" cy="6480175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503238" y="0"/>
            <a:ext cx="6653212" cy="6480175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r>
              <a:rPr lang="nb-NO"/>
              <a:t>Side </a:t>
            </a:r>
            <a:fld id="{4DA010A2-C8EC-4C84-8892-9D4D235C73C0}" type="slidenum">
              <a:t>‹#›</a:t>
            </a:fld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lvl="0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830708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r>
              <a:rPr lang="nb-NO"/>
              <a:t>Side </a:t>
            </a:r>
            <a:fld id="{7A8AF12D-49A9-4A55-9DC1-0754F67F04F0}" type="slidenum"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267067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r>
              <a:rPr lang="nb-NO"/>
              <a:t>Side </a:t>
            </a:r>
            <a:fld id="{AE1D6BA4-B690-4EA5-8F79-CE18FBDB49DC}" type="slidenum"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042593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r>
              <a:rPr lang="nb-NO"/>
              <a:t>Side </a:t>
            </a:r>
            <a:fld id="{E87F023F-15EC-4E9E-A9C4-6C39303625B3}" type="slidenum"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259406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503238" y="1079500"/>
            <a:ext cx="3902075" cy="5400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57713" y="1079500"/>
            <a:ext cx="3902075" cy="5400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r>
              <a:rPr lang="nb-NO"/>
              <a:t>Side </a:t>
            </a:r>
            <a:fld id="{A3FF1542-B2FC-4275-A53B-DD467954311F}" type="slidenum"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474772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r>
              <a:rPr lang="nb-NO"/>
              <a:t>Side </a:t>
            </a:r>
            <a:fld id="{8D003F8A-A99F-4906-A95A-1A28FBB29946}" type="slidenum"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965187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r>
              <a:rPr lang="nb-NO"/>
              <a:t>Side </a:t>
            </a:r>
            <a:fld id="{930EE717-9991-4E46-B9A9-6A61AF68A30F}" type="slidenum"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666455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r>
              <a:rPr lang="nb-NO"/>
              <a:t>Side </a:t>
            </a:r>
            <a:fld id="{A47EDBDB-55DA-4C5A-A0E1-887A09638A1E}" type="slidenum"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481924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r>
              <a:rPr lang="nb-NO"/>
              <a:t>Side </a:t>
            </a:r>
            <a:fld id="{9F5B09D9-A968-429A-B65F-BC8843570609}" type="slidenum"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98183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r>
              <a:rPr lang="nb-NO"/>
              <a:t>Side </a:t>
            </a:r>
            <a:fld id="{ED0B264F-C3A7-42B4-B36C-41BC9A9C180B}" type="slidenum">
              <a:t>‹#›</a:t>
            </a:fld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lvl="0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258673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r>
              <a:rPr lang="nb-NO"/>
              <a:t>Side </a:t>
            </a:r>
            <a:fld id="{6BABDECC-7050-4FCC-AC0C-85776FD3BDB5}" type="slidenum"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942461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r>
              <a:rPr lang="nb-NO"/>
              <a:t>Side </a:t>
            </a:r>
            <a:fld id="{BE4A4FD6-943F-439E-8F8C-22E661F1CDB0}" type="slidenum"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644861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7308850" y="0"/>
            <a:ext cx="2266950" cy="6480175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503238" y="0"/>
            <a:ext cx="6653212" cy="6480175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r>
              <a:rPr lang="nb-NO"/>
              <a:t>Side </a:t>
            </a:r>
            <a:fld id="{81633165-5AEC-4A8F-8F59-FF2C0A5F048D}" type="slidenum"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060194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r>
              <a:rPr lang="nb-NO"/>
              <a:t>Side </a:t>
            </a:r>
            <a:fld id="{C79074F5-C996-4985-A605-BEEE7AEBF7EA}" type="slidenum"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396049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r>
              <a:rPr lang="nb-NO"/>
              <a:t>Side </a:t>
            </a:r>
            <a:fld id="{2F9F5E7D-AA05-4D98-934D-C4764E1C6DCA}" type="slidenum"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355022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r>
              <a:rPr lang="nb-NO"/>
              <a:t>Side </a:t>
            </a:r>
            <a:fld id="{6244BF48-E383-4AA9-AEDD-E44A2AC1755F}" type="slidenum"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858192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503238" y="1079500"/>
            <a:ext cx="3902075" cy="5400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57713" y="1079500"/>
            <a:ext cx="3902075" cy="5400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r>
              <a:rPr lang="nb-NO"/>
              <a:t>Side </a:t>
            </a:r>
            <a:fld id="{D76E1A9F-84CF-41C9-ABB0-B344E3CB93CE}" type="slidenum"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784399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r>
              <a:rPr lang="nb-NO"/>
              <a:t>Side </a:t>
            </a:r>
            <a:fld id="{B1EFF7B2-15E2-47FC-B837-1F295AF539EF}" type="slidenum"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569642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r>
              <a:rPr lang="nb-NO"/>
              <a:t>Side </a:t>
            </a:r>
            <a:fld id="{AD15C051-E050-46C3-A685-BFFFE374E17C}" type="slidenum"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622977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r>
              <a:rPr lang="nb-NO"/>
              <a:t>Side </a:t>
            </a:r>
            <a:fld id="{525644F1-811A-42B3-9104-8374D5C846FF}" type="slidenum"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21441423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r>
              <a:rPr lang="nb-NO"/>
              <a:t>Side </a:t>
            </a:r>
            <a:fld id="{61DC4649-0050-4D92-8C52-369F769D379D}" type="slidenum">
              <a:t>‹#›</a:t>
            </a:fld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lvl="0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760917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r>
              <a:rPr lang="nb-NO"/>
              <a:t>Side </a:t>
            </a:r>
            <a:fld id="{434ED797-CD74-4B7A-8A06-123064947CAB}" type="slidenum"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343742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r>
              <a:rPr lang="nb-NO"/>
              <a:t>Side </a:t>
            </a:r>
            <a:fld id="{2DDA7BF2-9C5E-41B6-AA32-0209F11928E1}" type="slidenum"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170737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r>
              <a:rPr lang="nb-NO"/>
              <a:t>Side </a:t>
            </a:r>
            <a:fld id="{7BE20E94-98A6-46F9-B896-52B6BB412103}" type="slidenum"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933598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7308850" y="0"/>
            <a:ext cx="2266950" cy="6480175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503238" y="0"/>
            <a:ext cx="6653212" cy="6480175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r>
              <a:rPr lang="nb-NO"/>
              <a:t>Side </a:t>
            </a:r>
            <a:fld id="{CFE897E7-CAA7-40EB-9AD1-F83DD08D26E6}" type="slidenum"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881418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r>
              <a:rPr lang="nb-NO"/>
              <a:t>Side </a:t>
            </a:r>
            <a:fld id="{06415F87-7626-4BE5-BD94-C1C90083D7D0}" type="slidenum"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439059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r>
              <a:rPr lang="nb-NO"/>
              <a:t>Side </a:t>
            </a:r>
            <a:fld id="{1E605F31-C279-4FAD-A92F-9A87069F81A3}" type="slidenum"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783596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r>
              <a:rPr lang="nb-NO"/>
              <a:t>Side </a:t>
            </a:r>
            <a:fld id="{DF0115CC-5498-45FA-AF12-F715FB9FC3B6}" type="slidenum"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085700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503238" y="1079500"/>
            <a:ext cx="3902075" cy="5400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57713" y="1079500"/>
            <a:ext cx="3902075" cy="5400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r>
              <a:rPr lang="nb-NO"/>
              <a:t>Side </a:t>
            </a:r>
            <a:fld id="{83F96E3B-3990-4760-A787-662C8D3525DE}" type="slidenum"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558284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r>
              <a:rPr lang="nb-NO"/>
              <a:t>Side </a:t>
            </a:r>
            <a:fld id="{EEF74000-8F80-4C03-BF28-CC00323DA1E7}" type="slidenum"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590938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r>
              <a:rPr lang="nb-NO"/>
              <a:t>Side </a:t>
            </a:r>
            <a:fld id="{C4E89A1B-A56D-400B-80C6-F13DA1893454}" type="slidenum"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75254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503238" y="1079500"/>
            <a:ext cx="3902075" cy="5400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57713" y="1079500"/>
            <a:ext cx="3902075" cy="5400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r>
              <a:rPr lang="nb-NO"/>
              <a:t>Side </a:t>
            </a:r>
            <a:fld id="{3811C6F2-C501-47F7-9C0A-ED91BDFD18C2}" type="slidenum">
              <a:t>‹#›</a:t>
            </a:fld>
            <a:endParaRPr lang="nb-NO"/>
          </a:p>
        </p:txBody>
      </p:sp>
      <p:sp>
        <p:nvSpPr>
          <p:cNvPr id="6" name="Plassholder for dato 5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lvl="0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424757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r>
              <a:rPr lang="nb-NO"/>
              <a:t>Side </a:t>
            </a:r>
            <a:fld id="{9D4DF87E-90D6-49DA-8A1C-3E66A3E7469E}" type="slidenum"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133555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r>
              <a:rPr lang="nb-NO"/>
              <a:t>Side </a:t>
            </a:r>
            <a:fld id="{8DED010D-18CB-4D92-AA68-15C1F0FA991F}" type="slidenum"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09553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r>
              <a:rPr lang="nb-NO"/>
              <a:t>Side </a:t>
            </a:r>
            <a:fld id="{02E4AF4C-522A-4791-8FB8-095234911F67}" type="slidenum"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546862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r>
              <a:rPr lang="nb-NO"/>
              <a:t>Side </a:t>
            </a:r>
            <a:fld id="{89AA35F2-B826-41CA-BD2D-0F2CAE5718C7}" type="slidenum"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171834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7308850" y="0"/>
            <a:ext cx="2266950" cy="6480175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503238" y="0"/>
            <a:ext cx="6653212" cy="6480175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r>
              <a:rPr lang="nb-NO"/>
              <a:t>Side </a:t>
            </a:r>
            <a:fld id="{A1AB1C14-C7BE-4B3B-8453-127F76AA887C}" type="slidenum"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555366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r>
              <a:rPr lang="nb-NO"/>
              <a:t>Side </a:t>
            </a:r>
            <a:fld id="{3368B1C3-8E47-405A-8004-17C97EBCF8F5}" type="slidenum"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852701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r>
              <a:rPr lang="nb-NO"/>
              <a:t>Side </a:t>
            </a:r>
            <a:fld id="{3B191277-00CC-4DF7-9932-845953808260}" type="slidenum"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399443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r>
              <a:rPr lang="nb-NO"/>
              <a:t>Side </a:t>
            </a:r>
            <a:fld id="{90586AF3-CDA7-4A55-B397-B0EFBF45B1E8}" type="slidenum"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5352465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503238" y="1079500"/>
            <a:ext cx="3902075" cy="5400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57713" y="1079500"/>
            <a:ext cx="3902075" cy="5400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r>
              <a:rPr lang="nb-NO"/>
              <a:t>Side </a:t>
            </a:r>
            <a:fld id="{C5C515B0-DAC1-418F-A7D2-8A1AFD86B7DC}" type="slidenum"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1493483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r>
              <a:rPr lang="nb-NO"/>
              <a:t>Side </a:t>
            </a:r>
            <a:fld id="{7323C385-DF33-478B-8808-188F37CF32FE}" type="slidenum"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30901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r>
              <a:rPr lang="nb-NO"/>
              <a:t>Side </a:t>
            </a:r>
            <a:fld id="{C7DA6D3F-09FB-4422-8A49-AD26375EA82F}" type="slidenum">
              <a:t>‹#›</a:t>
            </a:fld>
            <a:endParaRPr lang="nb-NO"/>
          </a:p>
        </p:txBody>
      </p:sp>
      <p:sp>
        <p:nvSpPr>
          <p:cNvPr id="8" name="Plassholder for dato 7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lvl="0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6354659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r>
              <a:rPr lang="nb-NO"/>
              <a:t>Side </a:t>
            </a:r>
            <a:fld id="{109A7758-548C-4FEE-8A17-3C076469B257}" type="slidenum"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959519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r>
              <a:rPr lang="nb-NO"/>
              <a:t>Side </a:t>
            </a:r>
            <a:fld id="{A4194171-D42A-4838-A0D9-7C357E22D5A2}" type="slidenum"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405606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r>
              <a:rPr lang="nb-NO"/>
              <a:t>Side </a:t>
            </a:r>
            <a:fld id="{CA5F0F3F-FE72-476D-AE61-CC091716F6F4}" type="slidenum"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317572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r>
              <a:rPr lang="nb-NO"/>
              <a:t>Side </a:t>
            </a:r>
            <a:fld id="{77B15690-C9BF-4A2E-98A1-0D30359FFA92}" type="slidenum"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0177641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r>
              <a:rPr lang="nb-NO"/>
              <a:t>Side </a:t>
            </a:r>
            <a:fld id="{23632363-166F-4E32-9BBB-014A2EA6AFFF}" type="slidenum"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9828093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7308850" y="0"/>
            <a:ext cx="2266950" cy="6480175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503238" y="0"/>
            <a:ext cx="6653212" cy="6480175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r>
              <a:rPr lang="nb-NO"/>
              <a:t>Side </a:t>
            </a:r>
            <a:fld id="{C3B89C5B-73E2-40E8-82DE-304E6A7D3314}" type="slidenum"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26549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r>
              <a:rPr lang="nb-NO"/>
              <a:t>Side </a:t>
            </a:r>
            <a:fld id="{5D1A1A2F-548C-402E-BFFF-7FCAC9982971}" type="slidenum">
              <a:t>‹#›</a:t>
            </a:fld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lvl="0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19604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r>
              <a:rPr lang="nb-NO"/>
              <a:t>Side </a:t>
            </a:r>
            <a:fld id="{84A6C8B0-1053-42B8-9D45-672E6E3F628A}" type="slidenum">
              <a:t>‹#›</a:t>
            </a:fld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lvl="0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83200878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r>
              <a:rPr lang="nb-NO"/>
              <a:t>Side </a:t>
            </a:r>
            <a:fld id="{5131DB0F-1977-4B52-A76F-1540FAB1028F}" type="slidenum">
              <a:t>‹#›</a:t>
            </a:fld>
            <a:endParaRPr lang="nb-NO"/>
          </a:p>
        </p:txBody>
      </p:sp>
      <p:sp>
        <p:nvSpPr>
          <p:cNvPr id="6" name="Plassholder for dato 5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lvl="0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42137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r>
              <a:rPr lang="nb-NO"/>
              <a:t>Side </a:t>
            </a:r>
            <a:fld id="{5744DAC4-CE56-4D57-94ED-8492E49A9F00}" type="slidenum">
              <a:t>‹#›</a:t>
            </a:fld>
            <a:endParaRPr lang="nb-NO"/>
          </a:p>
        </p:txBody>
      </p:sp>
      <p:sp>
        <p:nvSpPr>
          <p:cNvPr id="6" name="Plassholder for dato 5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lvl="0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73971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 txBox="1">
            <a:spLocks noGrp="1"/>
          </p:cNvSpPr>
          <p:nvPr>
            <p:ph type="title"/>
          </p:nvPr>
        </p:nvSpPr>
        <p:spPr>
          <a:xfrm>
            <a:off x="503999" y="360"/>
            <a:ext cx="9071640" cy="720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nb-NO"/>
          </a:p>
        </p:txBody>
      </p:sp>
      <p:sp>
        <p:nvSpPr>
          <p:cNvPr id="3" name="Plassholder for tekst 2"/>
          <p:cNvSpPr txBox="1">
            <a:spLocks noGrp="1"/>
          </p:cNvSpPr>
          <p:nvPr>
            <p:ph type="body" idx="1"/>
          </p:nvPr>
        </p:nvSpPr>
        <p:spPr>
          <a:xfrm>
            <a:off x="503999" y="1080000"/>
            <a:ext cx="7956000" cy="5400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2000" marR="0" lvl="0" indent="-324000">
              <a:spcBef>
                <a:spcPts val="0"/>
              </a:spcBef>
              <a:spcAft>
                <a:spcPts val="1239"/>
              </a:spcAft>
              <a:buSzPct val="45000"/>
              <a:buFont typeface="StarSymbol"/>
              <a:buNone/>
              <a:defRPr lang="nb-NO" sz="2800" b="0" i="0" u="none" strike="noStrike" kern="1200">
                <a:ln>
                  <a:noFill/>
                </a:ln>
                <a:latin typeface="Times New Roman" pitchFamily="18"/>
                <a:ea typeface="MS Gothic" pitchFamily="2"/>
                <a:cs typeface="Tahoma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239"/>
              </a:spcAft>
              <a:buSzPct val="45000"/>
              <a:buFont typeface="StarSymbol"/>
              <a:buChar char="●"/>
              <a:defRPr lang="nb-NO" sz="2800" b="0" i="0" u="none" strike="noStrike" kern="1200">
                <a:ln>
                  <a:noFill/>
                </a:ln>
                <a:latin typeface="Times New Roman" pitchFamily="18"/>
                <a:ea typeface="MS Gothic" pitchFamily="2"/>
                <a:cs typeface="Tahoma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nb-NO" sz="2600" b="0" i="0" u="none" strike="noStrike" kern="1200">
                <a:ln>
                  <a:noFill/>
                </a:ln>
                <a:latin typeface="Times New Roman" pitchFamily="18"/>
                <a:ea typeface="MS Gothic" pitchFamily="2"/>
                <a:cs typeface="Tahoma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nb-NO" sz="2200" b="0" i="0" u="none" strike="noStrike" kern="1200">
                <a:ln>
                  <a:noFill/>
                </a:ln>
                <a:latin typeface="Times New Roman" pitchFamily="18"/>
                <a:ea typeface="MS Gothic" pitchFamily="2"/>
                <a:cs typeface="Tahoma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nb-NO" sz="1800" b="0" i="0" u="none" strike="noStrike" kern="1200">
                <a:ln>
                  <a:noFill/>
                </a:ln>
                <a:latin typeface="Times New Roman" pitchFamily="18"/>
                <a:ea typeface="MS Gothic" pitchFamily="2"/>
                <a:cs typeface="Tahoma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nb-NO" sz="1600" b="0" i="0" u="none" strike="noStrike" kern="1200">
                <a:ln>
                  <a:noFill/>
                </a:ln>
                <a:latin typeface="Times New Roman" pitchFamily="18"/>
                <a:ea typeface="MS Gothic" pitchFamily="2"/>
                <a:cs typeface="Tahoma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nb-NO" sz="1400" b="0" i="0" u="none" strike="noStrike" kern="1200">
                <a:ln>
                  <a:noFill/>
                </a:ln>
                <a:latin typeface="Times New Roman" pitchFamily="18"/>
                <a:ea typeface="MS Gothic" pitchFamily="2"/>
                <a:cs typeface="Tahoma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nb-NO" sz="1200" b="0" i="0" u="none" strike="noStrike" kern="1200">
                <a:ln>
                  <a:noFill/>
                </a:ln>
                <a:latin typeface="Times New Roman" pitchFamily="18"/>
                <a:ea typeface="MS Gothic" pitchFamily="2"/>
                <a:cs typeface="Tahoma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nb-NO" sz="1000" b="0" i="0" u="none" strike="noStrike" kern="1200">
                <a:ln>
                  <a:noFill/>
                </a:ln>
                <a:latin typeface="Times New Roman" pitchFamily="18"/>
                <a:ea typeface="MS Gothic" pitchFamily="2"/>
                <a:cs typeface="Tahoma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nb-NO" sz="1000" b="0" i="0" u="none" strike="noStrike" kern="1200">
                <a:ln>
                  <a:noFill/>
                </a:ln>
                <a:latin typeface="Times New Roman" pitchFamily="18"/>
                <a:ea typeface="MS Gothic" pitchFamily="2"/>
                <a:cs typeface="Tahoma" pitchFamily="2"/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lysbildenummer 3"/>
          <p:cNvSpPr txBox="1">
            <a:spLocks noGrp="1"/>
          </p:cNvSpPr>
          <p:nvPr>
            <p:ph type="sldNum" sz="quarter" idx="4"/>
          </p:nvPr>
        </p:nvSpPr>
        <p:spPr>
          <a:xfrm>
            <a:off x="351720" y="7038720"/>
            <a:ext cx="2888280" cy="34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l" rtl="0" hangingPunct="0">
              <a:buNone/>
              <a:tabLst/>
              <a:defRPr lang="nb-NO" sz="12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r>
              <a:rPr lang="nb-NO"/>
              <a:t>Side </a:t>
            </a:r>
            <a:fld id="{31FB1FD2-218A-432B-AAD4-A8B2B4D00B5F}" type="slidenum">
              <a:t>‹#›</a:t>
            </a:fld>
            <a:endParaRPr lang="nb-NO"/>
          </a:p>
        </p:txBody>
      </p:sp>
      <p:sp>
        <p:nvSpPr>
          <p:cNvPr id="5" name="Plassholder for dato 4"/>
          <p:cNvSpPr txBox="1">
            <a:spLocks noGrp="1"/>
          </p:cNvSpPr>
          <p:nvPr>
            <p:ph type="dt" sz="half" idx="2"/>
          </p:nvPr>
        </p:nvSpPr>
        <p:spPr>
          <a:xfrm>
            <a:off x="8784000" y="6948000"/>
            <a:ext cx="900000" cy="34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rtl="0" hangingPunct="0">
              <a:buNone/>
              <a:tabLst/>
              <a:defRPr lang="nb-NO" sz="12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hangingPunct="1">
        <a:tabLst/>
        <a:defRPr lang="nb-NO" sz="3200" b="0" i="0" u="none" strike="noStrike" kern="1200">
          <a:ln>
            <a:noFill/>
          </a:ln>
          <a:solidFill>
            <a:srgbClr val="FFFFFF"/>
          </a:solidFill>
          <a:latin typeface="Times New Roman" pitchFamily="18"/>
          <a:ea typeface="MS Gothic" pitchFamily="2"/>
          <a:cs typeface="Tahoma" pitchFamily="2"/>
        </a:defRPr>
      </a:lvl1pPr>
    </p:titleStyle>
    <p:bodyStyle>
      <a:lvl1pPr marL="0" marR="0" indent="0" rtl="0" eaLnBrk="1" hangingPunct="1">
        <a:spcBef>
          <a:spcPts val="0"/>
        </a:spcBef>
        <a:spcAft>
          <a:spcPts val="1239"/>
        </a:spcAft>
        <a:tabLst/>
        <a:defRPr lang="nb-NO" sz="2800" b="0" i="0" u="none" strike="noStrike" kern="1200">
          <a:ln>
            <a:noFill/>
          </a:ln>
          <a:latin typeface="Times New Roman" pitchFamily="18"/>
          <a:ea typeface="MS Gothic" pitchFamily="2"/>
          <a:cs typeface="Tahoma" pitchFamily="2"/>
        </a:defRPr>
      </a:lvl1pPr>
    </p:bodyStyle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 txBox="1">
            <a:spLocks noGrp="1"/>
          </p:cNvSpPr>
          <p:nvPr>
            <p:ph type="title"/>
          </p:nvPr>
        </p:nvSpPr>
        <p:spPr>
          <a:xfrm>
            <a:off x="503999" y="360"/>
            <a:ext cx="9071640" cy="720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nb-NO"/>
          </a:p>
        </p:txBody>
      </p:sp>
      <p:sp>
        <p:nvSpPr>
          <p:cNvPr id="3" name="Plassholder for tekst 2"/>
          <p:cNvSpPr txBox="1">
            <a:spLocks noGrp="1"/>
          </p:cNvSpPr>
          <p:nvPr>
            <p:ph type="body" idx="1"/>
          </p:nvPr>
        </p:nvSpPr>
        <p:spPr>
          <a:xfrm>
            <a:off x="503999" y="1080000"/>
            <a:ext cx="7956000" cy="5400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2000" marR="0" lvl="0" indent="-324000">
              <a:spcBef>
                <a:spcPts val="0"/>
              </a:spcBef>
              <a:spcAft>
                <a:spcPts val="1239"/>
              </a:spcAft>
              <a:buSzPct val="45000"/>
              <a:buFont typeface="StarSymbol"/>
              <a:buNone/>
              <a:defRPr lang="nb-NO" sz="2800" b="0" i="0" u="none" strike="noStrike" kern="1200">
                <a:ln>
                  <a:noFill/>
                </a:ln>
                <a:latin typeface="Times New Roman" pitchFamily="18"/>
                <a:ea typeface="MS Gothic" pitchFamily="2"/>
                <a:cs typeface="Tahoma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239"/>
              </a:spcAft>
              <a:buSzPct val="45000"/>
              <a:buFont typeface="StarSymbol"/>
              <a:buChar char="●"/>
              <a:defRPr lang="nb-NO" sz="2800" b="0" i="0" u="none" strike="noStrike" kern="1200">
                <a:ln>
                  <a:noFill/>
                </a:ln>
                <a:latin typeface="Times New Roman" pitchFamily="18"/>
                <a:ea typeface="MS Gothic" pitchFamily="2"/>
                <a:cs typeface="Tahoma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nb-NO" sz="2600" b="0" i="0" u="none" strike="noStrike" kern="1200">
                <a:ln>
                  <a:noFill/>
                </a:ln>
                <a:latin typeface="Times New Roman" pitchFamily="18"/>
                <a:ea typeface="MS Gothic" pitchFamily="2"/>
                <a:cs typeface="Tahoma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nb-NO" sz="2200" b="0" i="0" u="none" strike="noStrike" kern="1200">
                <a:ln>
                  <a:noFill/>
                </a:ln>
                <a:latin typeface="Times New Roman" pitchFamily="18"/>
                <a:ea typeface="MS Gothic" pitchFamily="2"/>
                <a:cs typeface="Tahoma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nb-NO" sz="1800" b="0" i="0" u="none" strike="noStrike" kern="1200">
                <a:ln>
                  <a:noFill/>
                </a:ln>
                <a:latin typeface="Times New Roman" pitchFamily="18"/>
                <a:ea typeface="MS Gothic" pitchFamily="2"/>
                <a:cs typeface="Tahoma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nb-NO" sz="1600" b="0" i="0" u="none" strike="noStrike" kern="1200">
                <a:ln>
                  <a:noFill/>
                </a:ln>
                <a:latin typeface="Times New Roman" pitchFamily="18"/>
                <a:ea typeface="MS Gothic" pitchFamily="2"/>
                <a:cs typeface="Tahoma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nb-NO" sz="1400" b="0" i="0" u="none" strike="noStrike" kern="1200">
                <a:ln>
                  <a:noFill/>
                </a:ln>
                <a:latin typeface="Times New Roman" pitchFamily="18"/>
                <a:ea typeface="MS Gothic" pitchFamily="2"/>
                <a:cs typeface="Tahoma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nb-NO" sz="1200" b="0" i="0" u="none" strike="noStrike" kern="1200">
                <a:ln>
                  <a:noFill/>
                </a:ln>
                <a:latin typeface="Times New Roman" pitchFamily="18"/>
                <a:ea typeface="MS Gothic" pitchFamily="2"/>
                <a:cs typeface="Tahoma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nb-NO" sz="1000" b="0" i="0" u="none" strike="noStrike" kern="1200">
                <a:ln>
                  <a:noFill/>
                </a:ln>
                <a:latin typeface="Times New Roman" pitchFamily="18"/>
                <a:ea typeface="MS Gothic" pitchFamily="2"/>
                <a:cs typeface="Tahoma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nb-NO" sz="1000" b="0" i="0" u="none" strike="noStrike" kern="1200">
                <a:ln>
                  <a:noFill/>
                </a:ln>
                <a:latin typeface="Times New Roman" pitchFamily="18"/>
                <a:ea typeface="MS Gothic" pitchFamily="2"/>
                <a:cs typeface="Tahoma" pitchFamily="2"/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lysbildenummer 3"/>
          <p:cNvSpPr txBox="1">
            <a:spLocks noGrp="1"/>
          </p:cNvSpPr>
          <p:nvPr>
            <p:ph type="sldNum" sz="quarter" idx="4"/>
          </p:nvPr>
        </p:nvSpPr>
        <p:spPr>
          <a:xfrm>
            <a:off x="351720" y="7038720"/>
            <a:ext cx="2888280" cy="34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l" rtl="0" hangingPunct="0">
              <a:buNone/>
              <a:tabLst/>
              <a:defRPr lang="nb-NO" sz="12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r>
              <a:rPr lang="nb-NO"/>
              <a:t>Side </a:t>
            </a:r>
            <a:fld id="{2FDF7CC2-E872-4FFB-A757-4ADC08356BB5}" type="slidenum">
              <a:t>‹#›</a:t>
            </a:fld>
            <a:endParaRPr 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hangingPunct="0">
        <a:tabLst/>
        <a:defRPr lang="nb-NO" sz="3200" b="0" i="0" u="none" strike="noStrike" kern="1200">
          <a:ln>
            <a:noFill/>
          </a:ln>
          <a:solidFill>
            <a:srgbClr val="FFFFFF"/>
          </a:solidFill>
          <a:latin typeface="Times New Roman" pitchFamily="18"/>
          <a:ea typeface="MS Gothic" pitchFamily="2"/>
          <a:cs typeface="Tahoma" pitchFamily="2"/>
        </a:defRPr>
      </a:lvl1pPr>
    </p:titleStyle>
    <p:bodyStyle>
      <a:lvl1pPr marL="0" marR="0" indent="0" rtl="0" hangingPunct="0">
        <a:spcBef>
          <a:spcPts val="0"/>
        </a:spcBef>
        <a:spcAft>
          <a:spcPts val="1239"/>
        </a:spcAft>
        <a:tabLst/>
        <a:defRPr lang="nb-NO" sz="2800" b="0" i="0" u="none" strike="noStrike" kern="1200">
          <a:ln>
            <a:noFill/>
          </a:ln>
          <a:latin typeface="Times New Roman" pitchFamily="18"/>
          <a:ea typeface="MS Gothic" pitchFamily="2"/>
          <a:cs typeface="Tahoma" pitchFamily="2"/>
        </a:defRPr>
      </a:lvl1pPr>
    </p:bodyStyle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 txBox="1">
            <a:spLocks noGrp="1"/>
          </p:cNvSpPr>
          <p:nvPr>
            <p:ph type="title"/>
          </p:nvPr>
        </p:nvSpPr>
        <p:spPr>
          <a:xfrm>
            <a:off x="503999" y="360"/>
            <a:ext cx="9071640" cy="720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nb-NO"/>
          </a:p>
        </p:txBody>
      </p:sp>
      <p:sp>
        <p:nvSpPr>
          <p:cNvPr id="3" name="Plassholder for tekst 2"/>
          <p:cNvSpPr txBox="1">
            <a:spLocks noGrp="1"/>
          </p:cNvSpPr>
          <p:nvPr>
            <p:ph type="body" idx="1"/>
          </p:nvPr>
        </p:nvSpPr>
        <p:spPr>
          <a:xfrm>
            <a:off x="503999" y="1080000"/>
            <a:ext cx="7956000" cy="5400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2000" marR="0" lvl="0" indent="-324000">
              <a:spcBef>
                <a:spcPts val="0"/>
              </a:spcBef>
              <a:spcAft>
                <a:spcPts val="1239"/>
              </a:spcAft>
              <a:buSzPct val="45000"/>
              <a:buFont typeface="StarSymbol"/>
              <a:buNone/>
              <a:defRPr lang="nb-NO" sz="2800" b="0" i="0" u="none" strike="noStrike" kern="1200">
                <a:ln>
                  <a:noFill/>
                </a:ln>
                <a:latin typeface="Times New Roman" pitchFamily="18"/>
                <a:ea typeface="MS Gothic" pitchFamily="2"/>
                <a:cs typeface="Tahoma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239"/>
              </a:spcAft>
              <a:buSzPct val="45000"/>
              <a:buFont typeface="StarSymbol"/>
              <a:buChar char="●"/>
              <a:defRPr lang="nb-NO" sz="2800" b="0" i="0" u="none" strike="noStrike" kern="1200">
                <a:ln>
                  <a:noFill/>
                </a:ln>
                <a:latin typeface="Times New Roman" pitchFamily="18"/>
                <a:ea typeface="MS Gothic" pitchFamily="2"/>
                <a:cs typeface="Tahoma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nb-NO" sz="2600" b="0" i="0" u="none" strike="noStrike" kern="1200">
                <a:ln>
                  <a:noFill/>
                </a:ln>
                <a:latin typeface="Times New Roman" pitchFamily="18"/>
                <a:ea typeface="MS Gothic" pitchFamily="2"/>
                <a:cs typeface="Tahoma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nb-NO" sz="2200" b="0" i="0" u="none" strike="noStrike" kern="1200">
                <a:ln>
                  <a:noFill/>
                </a:ln>
                <a:latin typeface="Times New Roman" pitchFamily="18"/>
                <a:ea typeface="MS Gothic" pitchFamily="2"/>
                <a:cs typeface="Tahoma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nb-NO" sz="1800" b="0" i="0" u="none" strike="noStrike" kern="1200">
                <a:ln>
                  <a:noFill/>
                </a:ln>
                <a:latin typeface="Times New Roman" pitchFamily="18"/>
                <a:ea typeface="MS Gothic" pitchFamily="2"/>
                <a:cs typeface="Tahoma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nb-NO" sz="1600" b="0" i="0" u="none" strike="noStrike" kern="1200">
                <a:ln>
                  <a:noFill/>
                </a:ln>
                <a:latin typeface="Times New Roman" pitchFamily="18"/>
                <a:ea typeface="MS Gothic" pitchFamily="2"/>
                <a:cs typeface="Tahoma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nb-NO" sz="1400" b="0" i="0" u="none" strike="noStrike" kern="1200">
                <a:ln>
                  <a:noFill/>
                </a:ln>
                <a:latin typeface="Times New Roman" pitchFamily="18"/>
                <a:ea typeface="MS Gothic" pitchFamily="2"/>
                <a:cs typeface="Tahoma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nb-NO" sz="1200" b="0" i="0" u="none" strike="noStrike" kern="1200">
                <a:ln>
                  <a:noFill/>
                </a:ln>
                <a:latin typeface="Times New Roman" pitchFamily="18"/>
                <a:ea typeface="MS Gothic" pitchFamily="2"/>
                <a:cs typeface="Tahoma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nb-NO" sz="1000" b="0" i="0" u="none" strike="noStrike" kern="1200">
                <a:ln>
                  <a:noFill/>
                </a:ln>
                <a:latin typeface="Times New Roman" pitchFamily="18"/>
                <a:ea typeface="MS Gothic" pitchFamily="2"/>
                <a:cs typeface="Tahoma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nb-NO" sz="1000" b="0" i="0" u="none" strike="noStrike" kern="1200">
                <a:ln>
                  <a:noFill/>
                </a:ln>
                <a:latin typeface="Times New Roman" pitchFamily="18"/>
                <a:ea typeface="MS Gothic" pitchFamily="2"/>
                <a:cs typeface="Tahoma" pitchFamily="2"/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lysbildenummer 3"/>
          <p:cNvSpPr txBox="1">
            <a:spLocks noGrp="1"/>
          </p:cNvSpPr>
          <p:nvPr>
            <p:ph type="sldNum" sz="quarter" idx="4"/>
          </p:nvPr>
        </p:nvSpPr>
        <p:spPr>
          <a:xfrm>
            <a:off x="351720" y="7038720"/>
            <a:ext cx="2888280" cy="34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l" rtl="0" hangingPunct="0">
              <a:buNone/>
              <a:tabLst/>
              <a:defRPr lang="nb-NO" sz="12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r>
              <a:rPr lang="nb-NO"/>
              <a:t>Side </a:t>
            </a:r>
            <a:fld id="{7DE4517E-BC03-47EA-9BE2-4B15669D36F2}" type="slidenum">
              <a:t>‹#›</a:t>
            </a:fld>
            <a:endParaRPr 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hangingPunct="0">
        <a:tabLst/>
        <a:defRPr lang="nb-NO" sz="3200" b="0" i="0" u="none" strike="noStrike" kern="1200">
          <a:ln>
            <a:noFill/>
          </a:ln>
          <a:solidFill>
            <a:srgbClr val="FFFFFF"/>
          </a:solidFill>
          <a:latin typeface="Times New Roman" pitchFamily="18"/>
          <a:ea typeface="MS Gothic" pitchFamily="2"/>
          <a:cs typeface="Tahoma" pitchFamily="2"/>
        </a:defRPr>
      </a:lvl1pPr>
    </p:titleStyle>
    <p:bodyStyle>
      <a:lvl1pPr marL="0" marR="0" indent="0" rtl="0" hangingPunct="0">
        <a:spcBef>
          <a:spcPts val="0"/>
        </a:spcBef>
        <a:spcAft>
          <a:spcPts val="1239"/>
        </a:spcAft>
        <a:tabLst/>
        <a:defRPr lang="nb-NO" sz="2800" b="0" i="0" u="none" strike="noStrike" kern="1200">
          <a:ln>
            <a:noFill/>
          </a:ln>
          <a:latin typeface="Times New Roman" pitchFamily="18"/>
          <a:ea typeface="MS Gothic" pitchFamily="2"/>
          <a:cs typeface="Tahoma" pitchFamily="2"/>
        </a:defRPr>
      </a:lvl1pPr>
    </p:bodyStyle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 txBox="1">
            <a:spLocks noGrp="1"/>
          </p:cNvSpPr>
          <p:nvPr>
            <p:ph type="title"/>
          </p:nvPr>
        </p:nvSpPr>
        <p:spPr>
          <a:xfrm>
            <a:off x="503999" y="360"/>
            <a:ext cx="9071640" cy="720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nb-NO"/>
          </a:p>
        </p:txBody>
      </p:sp>
      <p:sp>
        <p:nvSpPr>
          <p:cNvPr id="3" name="Plassholder for tekst 2"/>
          <p:cNvSpPr txBox="1">
            <a:spLocks noGrp="1"/>
          </p:cNvSpPr>
          <p:nvPr>
            <p:ph type="body" idx="1"/>
          </p:nvPr>
        </p:nvSpPr>
        <p:spPr>
          <a:xfrm>
            <a:off x="503999" y="1080000"/>
            <a:ext cx="7956000" cy="5400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2000" marR="0" lvl="0" indent="-324000">
              <a:spcBef>
                <a:spcPts val="0"/>
              </a:spcBef>
              <a:spcAft>
                <a:spcPts val="1239"/>
              </a:spcAft>
              <a:buSzPct val="45000"/>
              <a:buFont typeface="StarSymbol"/>
              <a:buNone/>
              <a:defRPr lang="nb-NO" sz="2800" b="0" i="0" u="none" strike="noStrike" kern="1200">
                <a:ln>
                  <a:noFill/>
                </a:ln>
                <a:latin typeface="Times New Roman" pitchFamily="18"/>
                <a:ea typeface="MS Gothic" pitchFamily="2"/>
                <a:cs typeface="Tahoma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239"/>
              </a:spcAft>
              <a:buSzPct val="45000"/>
              <a:buFont typeface="StarSymbol"/>
              <a:buChar char="●"/>
              <a:defRPr lang="nb-NO" sz="2800" b="0" i="0" u="none" strike="noStrike" kern="1200">
                <a:ln>
                  <a:noFill/>
                </a:ln>
                <a:latin typeface="Times New Roman" pitchFamily="18"/>
                <a:ea typeface="MS Gothic" pitchFamily="2"/>
                <a:cs typeface="Tahoma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nb-NO" sz="2600" b="0" i="0" u="none" strike="noStrike" kern="1200">
                <a:ln>
                  <a:noFill/>
                </a:ln>
                <a:latin typeface="Times New Roman" pitchFamily="18"/>
                <a:ea typeface="MS Gothic" pitchFamily="2"/>
                <a:cs typeface="Tahoma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nb-NO" sz="2200" b="0" i="0" u="none" strike="noStrike" kern="1200">
                <a:ln>
                  <a:noFill/>
                </a:ln>
                <a:latin typeface="Times New Roman" pitchFamily="18"/>
                <a:ea typeface="MS Gothic" pitchFamily="2"/>
                <a:cs typeface="Tahoma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nb-NO" sz="1800" b="0" i="0" u="none" strike="noStrike" kern="1200">
                <a:ln>
                  <a:noFill/>
                </a:ln>
                <a:latin typeface="Times New Roman" pitchFamily="18"/>
                <a:ea typeface="MS Gothic" pitchFamily="2"/>
                <a:cs typeface="Tahoma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nb-NO" sz="1600" b="0" i="0" u="none" strike="noStrike" kern="1200">
                <a:ln>
                  <a:noFill/>
                </a:ln>
                <a:latin typeface="Times New Roman" pitchFamily="18"/>
                <a:ea typeface="MS Gothic" pitchFamily="2"/>
                <a:cs typeface="Tahoma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nb-NO" sz="1400" b="0" i="0" u="none" strike="noStrike" kern="1200">
                <a:ln>
                  <a:noFill/>
                </a:ln>
                <a:latin typeface="Times New Roman" pitchFamily="18"/>
                <a:ea typeface="MS Gothic" pitchFamily="2"/>
                <a:cs typeface="Tahoma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nb-NO" sz="1200" b="0" i="0" u="none" strike="noStrike" kern="1200">
                <a:ln>
                  <a:noFill/>
                </a:ln>
                <a:latin typeface="Times New Roman" pitchFamily="18"/>
                <a:ea typeface="MS Gothic" pitchFamily="2"/>
                <a:cs typeface="Tahoma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nb-NO" sz="1000" b="0" i="0" u="none" strike="noStrike" kern="1200">
                <a:ln>
                  <a:noFill/>
                </a:ln>
                <a:latin typeface="Times New Roman" pitchFamily="18"/>
                <a:ea typeface="MS Gothic" pitchFamily="2"/>
                <a:cs typeface="Tahoma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nb-NO" sz="1000" b="0" i="0" u="none" strike="noStrike" kern="1200">
                <a:ln>
                  <a:noFill/>
                </a:ln>
                <a:latin typeface="Times New Roman" pitchFamily="18"/>
                <a:ea typeface="MS Gothic" pitchFamily="2"/>
                <a:cs typeface="Tahoma" pitchFamily="2"/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lysbildenummer 3"/>
          <p:cNvSpPr txBox="1">
            <a:spLocks noGrp="1"/>
          </p:cNvSpPr>
          <p:nvPr>
            <p:ph type="sldNum" sz="quarter" idx="4"/>
          </p:nvPr>
        </p:nvSpPr>
        <p:spPr>
          <a:xfrm>
            <a:off x="351720" y="7038720"/>
            <a:ext cx="2888280" cy="34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l" rtl="0" hangingPunct="0">
              <a:buNone/>
              <a:tabLst/>
              <a:defRPr lang="nb-NO" sz="12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r>
              <a:rPr lang="nb-NO"/>
              <a:t>Side </a:t>
            </a:r>
            <a:fld id="{7E3E2BED-923D-4D2B-8161-CA75D1576A4B}" type="slidenum">
              <a:t>‹#›</a:t>
            </a:fld>
            <a:endParaRPr 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hangingPunct="0">
        <a:tabLst/>
        <a:defRPr lang="nb-NO" sz="3200" b="0" i="0" u="none" strike="noStrike" kern="1200">
          <a:ln>
            <a:noFill/>
          </a:ln>
          <a:solidFill>
            <a:srgbClr val="FFFFFF"/>
          </a:solidFill>
          <a:latin typeface="Times New Roman" pitchFamily="18"/>
          <a:ea typeface="MS Gothic" pitchFamily="2"/>
          <a:cs typeface="Tahoma" pitchFamily="2"/>
        </a:defRPr>
      </a:lvl1pPr>
    </p:titleStyle>
    <p:bodyStyle>
      <a:lvl1pPr marL="0" marR="0" indent="0" rtl="0" hangingPunct="0">
        <a:spcBef>
          <a:spcPts val="0"/>
        </a:spcBef>
        <a:spcAft>
          <a:spcPts val="1239"/>
        </a:spcAft>
        <a:tabLst/>
        <a:defRPr lang="nb-NO" sz="2800" b="0" i="0" u="none" strike="noStrike" kern="1200">
          <a:ln>
            <a:noFill/>
          </a:ln>
          <a:latin typeface="Times New Roman" pitchFamily="18"/>
          <a:ea typeface="MS Gothic" pitchFamily="2"/>
          <a:cs typeface="Tahoma" pitchFamily="2"/>
        </a:defRPr>
      </a:lvl1pPr>
    </p:bodyStyle>
    <p:otherStyle/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 txBox="1">
            <a:spLocks noGrp="1"/>
          </p:cNvSpPr>
          <p:nvPr>
            <p:ph type="title"/>
          </p:nvPr>
        </p:nvSpPr>
        <p:spPr>
          <a:xfrm>
            <a:off x="503999" y="360"/>
            <a:ext cx="9071640" cy="720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nb-NO"/>
          </a:p>
        </p:txBody>
      </p:sp>
      <p:sp>
        <p:nvSpPr>
          <p:cNvPr id="3" name="Plassholder for tekst 2"/>
          <p:cNvSpPr txBox="1">
            <a:spLocks noGrp="1"/>
          </p:cNvSpPr>
          <p:nvPr>
            <p:ph type="body" idx="1"/>
          </p:nvPr>
        </p:nvSpPr>
        <p:spPr>
          <a:xfrm>
            <a:off x="503999" y="1080000"/>
            <a:ext cx="7956000" cy="5400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2000" marR="0" lvl="0" indent="-324000">
              <a:spcBef>
                <a:spcPts val="0"/>
              </a:spcBef>
              <a:spcAft>
                <a:spcPts val="1239"/>
              </a:spcAft>
              <a:buSzPct val="45000"/>
              <a:buFont typeface="StarSymbol"/>
              <a:buNone/>
              <a:defRPr lang="nb-NO" sz="2800" b="0" i="0" u="none" strike="noStrike" kern="1200">
                <a:ln>
                  <a:noFill/>
                </a:ln>
                <a:latin typeface="Times New Roman" pitchFamily="18"/>
                <a:ea typeface="MS Gothic" pitchFamily="2"/>
                <a:cs typeface="Tahoma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239"/>
              </a:spcAft>
              <a:buSzPct val="45000"/>
              <a:buFont typeface="StarSymbol"/>
              <a:buChar char="●"/>
              <a:defRPr lang="nb-NO" sz="2800" b="0" i="0" u="none" strike="noStrike" kern="1200">
                <a:ln>
                  <a:noFill/>
                </a:ln>
                <a:latin typeface="Times New Roman" pitchFamily="18"/>
                <a:ea typeface="MS Gothic" pitchFamily="2"/>
                <a:cs typeface="Tahoma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nb-NO" sz="2600" b="0" i="0" u="none" strike="noStrike" kern="1200">
                <a:ln>
                  <a:noFill/>
                </a:ln>
                <a:latin typeface="Times New Roman" pitchFamily="18"/>
                <a:ea typeface="MS Gothic" pitchFamily="2"/>
                <a:cs typeface="Tahoma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nb-NO" sz="2200" b="0" i="0" u="none" strike="noStrike" kern="1200">
                <a:ln>
                  <a:noFill/>
                </a:ln>
                <a:latin typeface="Times New Roman" pitchFamily="18"/>
                <a:ea typeface="MS Gothic" pitchFamily="2"/>
                <a:cs typeface="Tahoma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nb-NO" sz="1800" b="0" i="0" u="none" strike="noStrike" kern="1200">
                <a:ln>
                  <a:noFill/>
                </a:ln>
                <a:latin typeface="Times New Roman" pitchFamily="18"/>
                <a:ea typeface="MS Gothic" pitchFamily="2"/>
                <a:cs typeface="Tahoma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nb-NO" sz="1600" b="0" i="0" u="none" strike="noStrike" kern="1200">
                <a:ln>
                  <a:noFill/>
                </a:ln>
                <a:latin typeface="Times New Roman" pitchFamily="18"/>
                <a:ea typeface="MS Gothic" pitchFamily="2"/>
                <a:cs typeface="Tahoma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nb-NO" sz="1400" b="0" i="0" u="none" strike="noStrike" kern="1200">
                <a:ln>
                  <a:noFill/>
                </a:ln>
                <a:latin typeface="Times New Roman" pitchFamily="18"/>
                <a:ea typeface="MS Gothic" pitchFamily="2"/>
                <a:cs typeface="Tahoma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nb-NO" sz="1200" b="0" i="0" u="none" strike="noStrike" kern="1200">
                <a:ln>
                  <a:noFill/>
                </a:ln>
                <a:latin typeface="Times New Roman" pitchFamily="18"/>
                <a:ea typeface="MS Gothic" pitchFamily="2"/>
                <a:cs typeface="Tahoma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nb-NO" sz="1000" b="0" i="0" u="none" strike="noStrike" kern="1200">
                <a:ln>
                  <a:noFill/>
                </a:ln>
                <a:latin typeface="Times New Roman" pitchFamily="18"/>
                <a:ea typeface="MS Gothic" pitchFamily="2"/>
                <a:cs typeface="Tahoma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nb-NO" sz="1000" b="0" i="0" u="none" strike="noStrike" kern="1200">
                <a:ln>
                  <a:noFill/>
                </a:ln>
                <a:latin typeface="Times New Roman" pitchFamily="18"/>
                <a:ea typeface="MS Gothic" pitchFamily="2"/>
                <a:cs typeface="Tahoma" pitchFamily="2"/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lysbildenummer 3"/>
          <p:cNvSpPr txBox="1">
            <a:spLocks noGrp="1"/>
          </p:cNvSpPr>
          <p:nvPr>
            <p:ph type="sldNum" sz="quarter" idx="4"/>
          </p:nvPr>
        </p:nvSpPr>
        <p:spPr>
          <a:xfrm>
            <a:off x="351720" y="7038720"/>
            <a:ext cx="2888280" cy="34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l" rtl="0" hangingPunct="0">
              <a:buNone/>
              <a:tabLst/>
              <a:defRPr lang="nb-NO" sz="12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r>
              <a:rPr lang="nb-NO"/>
              <a:t>Side </a:t>
            </a:r>
            <a:fld id="{091FE51E-6F4B-4F39-8189-53C56B2517D9}" type="slidenum">
              <a:t>‹#›</a:t>
            </a:fld>
            <a:endParaRPr 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hangingPunct="0">
        <a:tabLst/>
        <a:defRPr lang="nb-NO" sz="3200" b="0" i="0" u="none" strike="noStrike" kern="1200">
          <a:ln>
            <a:noFill/>
          </a:ln>
          <a:solidFill>
            <a:srgbClr val="FFFFFF"/>
          </a:solidFill>
          <a:latin typeface="Times New Roman" pitchFamily="18"/>
          <a:ea typeface="MS Gothic" pitchFamily="2"/>
          <a:cs typeface="Tahoma" pitchFamily="2"/>
        </a:defRPr>
      </a:lvl1pPr>
    </p:titleStyle>
    <p:bodyStyle>
      <a:lvl1pPr marL="0" marR="0" indent="0" rtl="0" hangingPunct="0">
        <a:spcBef>
          <a:spcPts val="0"/>
        </a:spcBef>
        <a:spcAft>
          <a:spcPts val="1239"/>
        </a:spcAft>
        <a:tabLst/>
        <a:defRPr lang="nb-NO" sz="2800" b="0" i="0" u="none" strike="noStrike" kern="1200">
          <a:ln>
            <a:noFill/>
          </a:ln>
          <a:latin typeface="Times New Roman" pitchFamily="18"/>
          <a:ea typeface="MS Gothic" pitchFamily="2"/>
          <a:cs typeface="Tahoma" pitchFamily="2"/>
        </a:defRPr>
      </a:lvl1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r>
              <a:rPr lang="nb-NO"/>
              <a:t>Side </a:t>
            </a:r>
            <a:fld id="{CDE2F435-A190-4538-81A5-935351947AFB}" type="slidenum">
              <a:t>1</a:t>
            </a:fld>
            <a:endParaRPr lang="nb-NO"/>
          </a:p>
        </p:txBody>
      </p:sp>
      <p:sp>
        <p:nvSpPr>
          <p:cNvPr id="6" name="Plassholder for dato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lvl="0"/>
            <a:fld id="{1240BF43-DCAE-430C-BEBA-D9B2C633D863}" type="datetimeFigureOut">
              <a:t>28.06.2019</a:t>
            </a:fld>
            <a:endParaRPr lang="nb-NO" dirty="0"/>
          </a:p>
        </p:txBody>
      </p:sp>
      <p:sp>
        <p:nvSpPr>
          <p:cNvPr id="2" name="Undertittel 1"/>
          <p:cNvSpPr txBox="1">
            <a:spLocks noGrp="1"/>
          </p:cNvSpPr>
          <p:nvPr>
            <p:ph type="subTitle" idx="4294967295"/>
          </p:nvPr>
        </p:nvSpPr>
        <p:spPr>
          <a:xfrm>
            <a:off x="540000" y="4250352"/>
            <a:ext cx="8999998" cy="400110"/>
          </a:xfrm>
        </p:spPr>
        <p:txBody>
          <a:bodyPr wrap="square" anchor="ctr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lvl="0" indent="0" algn="l">
              <a:buNone/>
            </a:pPr>
            <a:endParaRPr lang="nb-NO" sz="2600" dirty="0">
              <a:solidFill>
                <a:srgbClr val="000000"/>
              </a:solidFill>
            </a:endParaRPr>
          </a:p>
        </p:txBody>
      </p:sp>
      <p:sp>
        <p:nvSpPr>
          <p:cNvPr id="3" name="TekstSylinder 2"/>
          <p:cNvSpPr txBox="1"/>
          <p:nvPr/>
        </p:nvSpPr>
        <p:spPr>
          <a:xfrm>
            <a:off x="431800" y="2123654"/>
            <a:ext cx="8208200" cy="792088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nb-NO" sz="3600" b="1" dirty="0">
                <a:solidFill>
                  <a:srgbClr val="339933"/>
                </a:solidFill>
                <a:ea typeface="MS Gothic" pitchFamily="2"/>
                <a:cs typeface="Tahoma" pitchFamily="2"/>
              </a:rPr>
              <a:t>Bibliothèque en libre service à </a:t>
            </a:r>
            <a:r>
              <a:rPr lang="nb-NO" sz="3600" b="1" i="0" u="none" strike="noStrike" kern="1200" dirty="0">
                <a:ln>
                  <a:noFill/>
                </a:ln>
                <a:solidFill>
                  <a:srgbClr val="339933"/>
                </a:solidFill>
                <a:ea typeface="MS Gothic" pitchFamily="2"/>
                <a:cs typeface="Tahoma" pitchFamily="2"/>
              </a:rPr>
              <a:t>Kongsberg </a:t>
            </a:r>
          </a:p>
        </p:txBody>
      </p:sp>
      <p:sp>
        <p:nvSpPr>
          <p:cNvPr id="4" name="TekstSylinder 3"/>
          <p:cNvSpPr txBox="1"/>
          <p:nvPr/>
        </p:nvSpPr>
        <p:spPr>
          <a:xfrm>
            <a:off x="6696496" y="6156100"/>
            <a:ext cx="3240360" cy="1133179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nb-NO" sz="2400" b="1" i="0" u="none" strike="noStrike" kern="1200" dirty="0">
                <a:ln>
                  <a:noFill/>
                </a:ln>
                <a:solidFill>
                  <a:srgbClr val="339933"/>
                </a:solidFill>
                <a:ea typeface="MS Gothic" pitchFamily="2"/>
                <a:cs typeface="Tahoma" pitchFamily="2"/>
              </a:rPr>
              <a:t>Elisabeth Bergstrøm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nb-NO" b="1" i="0" u="none" strike="noStrike" kern="1200" dirty="0">
                <a:ln>
                  <a:noFill/>
                </a:ln>
                <a:solidFill>
                  <a:srgbClr val="339933"/>
                </a:solidFill>
                <a:ea typeface="MS Gothic" pitchFamily="2"/>
                <a:cs typeface="Tahoma" pitchFamily="2"/>
              </a:rPr>
              <a:t>Directrice de la Bibliothèque</a:t>
            </a:r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000" y="3013724"/>
            <a:ext cx="5828183" cy="437113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nb-NO" sz="4000" b="1" dirty="0">
                <a:solidFill>
                  <a:srgbClr val="339933"/>
                </a:solidFill>
                <a:latin typeface="+mn-lt"/>
              </a:rPr>
              <a:t>Vendredi après-midi…</a:t>
            </a:r>
          </a:p>
        </p:txBody>
      </p:sp>
      <p:pic>
        <p:nvPicPr>
          <p:cNvPr id="6" name="Plassholder for innhold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9509" y="753077"/>
            <a:ext cx="8784975" cy="658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0279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nb-NO" sz="4000" b="1" dirty="0">
                <a:solidFill>
                  <a:srgbClr val="339933"/>
                </a:solidFill>
                <a:latin typeface="+mn-lt"/>
              </a:rPr>
              <a:t>Dimanche matin…</a:t>
            </a:r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866" y="1043533"/>
            <a:ext cx="4698522" cy="6264696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6296" y="1631726"/>
            <a:ext cx="5105814" cy="567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3893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nb-NO" sz="4000" b="1" dirty="0">
                <a:solidFill>
                  <a:srgbClr val="339933"/>
                </a:solidFill>
                <a:latin typeface="+mn-lt"/>
              </a:rPr>
              <a:t>Tard le soir…</a:t>
            </a:r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776" y="1619597"/>
            <a:ext cx="4176464" cy="5570327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2280" y="827509"/>
            <a:ext cx="5220072" cy="5220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5774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nb-NO" sz="4000" b="1" dirty="0">
                <a:solidFill>
                  <a:srgbClr val="339933"/>
                </a:solidFill>
                <a:latin typeface="+mn-lt"/>
              </a:rPr>
              <a:t>Statistiques - Norvège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03999" y="1079999"/>
            <a:ext cx="9216833" cy="6156221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fr-FR" sz="2400" dirty="0">
                <a:latin typeface="+mn-lt"/>
              </a:rPr>
              <a:t>La Norvège comptait 426 municipalités en 2017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fr-FR" sz="2400" dirty="0">
                <a:latin typeface="+mn-lt"/>
              </a:rPr>
              <a:t>La Norvège a sa première bibliothèque  avec du libre-service en 2013</a:t>
            </a:r>
          </a:p>
          <a:p>
            <a:pPr>
              <a:buFont typeface="Wingdings" panose="05000000000000000000" pitchFamily="2" charset="2"/>
              <a:buChar char="q"/>
            </a:pPr>
            <a:endParaRPr lang="nb-NO" sz="2400" dirty="0">
              <a:latin typeface="+mn-lt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fr-FR" sz="2400" dirty="0">
                <a:latin typeface="+mn-lt"/>
              </a:rPr>
              <a:t>2016: 71 municipalités proposent des créneaux d'ouverture en libre-service à leur bibliothèque principale.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fr-FR" sz="2400" dirty="0">
                <a:latin typeface="+mn-lt"/>
              </a:rPr>
              <a:t>2017: le nombre est passé à 98 municipalités.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fr-FR" sz="2400" dirty="0">
                <a:latin typeface="+mn-lt"/>
              </a:rPr>
              <a:t>Les chiffres de 2018 ne sont pas encore disponibles.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fr-FR" sz="2400" dirty="0">
                <a:latin typeface="+mn-lt"/>
              </a:rPr>
              <a:t>Certaines municipalités (par exemple à </a:t>
            </a:r>
            <a:r>
              <a:rPr lang="fr-FR" sz="2400" dirty="0" err="1">
                <a:latin typeface="+mn-lt"/>
              </a:rPr>
              <a:t>Kongsberg</a:t>
            </a:r>
            <a:r>
              <a:rPr lang="fr-FR" sz="2400" dirty="0">
                <a:latin typeface="+mn-lt"/>
              </a:rPr>
              <a:t>) proposent également des créneaux en libre-service dans leurs annexes.</a:t>
            </a:r>
            <a:r>
              <a:rPr lang="nb-NO" sz="2400" dirty="0">
                <a:latin typeface="+mn-lt"/>
              </a:rPr>
              <a:t/>
            </a:r>
            <a:br>
              <a:rPr lang="nb-NO" sz="2400" dirty="0">
                <a:latin typeface="+mn-lt"/>
              </a:rPr>
            </a:br>
            <a:endParaRPr lang="nb-NO" sz="2400" dirty="0">
              <a:latin typeface="+mn-lt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fr-FR" sz="2400" dirty="0">
                <a:latin typeface="+mn-lt"/>
              </a:rPr>
              <a:t>2017: 1 141 741 visiteurs accueillis par les bibliothèques norvégiennes pendant les heures d'ouverture en libre service.</a:t>
            </a:r>
            <a:r>
              <a:rPr lang="nb-NO" sz="1400" dirty="0"/>
              <a:t/>
            </a:r>
            <a:br>
              <a:rPr lang="nb-NO" sz="1400" dirty="0"/>
            </a:br>
            <a:r>
              <a:rPr lang="nb-NO" sz="1400" dirty="0"/>
              <a:t/>
            </a:r>
            <a:br>
              <a:rPr lang="nb-NO" sz="1400" dirty="0"/>
            </a:br>
            <a:endParaRPr lang="nb-NO" sz="1400" dirty="0"/>
          </a:p>
        </p:txBody>
      </p:sp>
    </p:spTree>
    <p:extLst>
      <p:ext uri="{BB962C8B-B14F-4D97-AF65-F5344CB8AC3E}">
        <p14:creationId xmlns:p14="http://schemas.microsoft.com/office/powerpoint/2010/main" val="1397472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nb-NO" sz="4000" b="1" dirty="0">
                <a:solidFill>
                  <a:srgbClr val="339933"/>
                </a:solidFill>
                <a:latin typeface="+mn-lt"/>
              </a:rPr>
              <a:t>Statistiques - Kongsberg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8000" indent="0">
              <a:buNone/>
            </a:pPr>
            <a:r>
              <a:rPr lang="fr-FR" dirty="0">
                <a:latin typeface="+mn-lt"/>
              </a:rPr>
              <a:t>4 035 personnes ont signé un accord d'accès en libre-service avec la bibliothèque (15% de la population).</a:t>
            </a:r>
          </a:p>
          <a:p>
            <a:pPr marL="108000" indent="0">
              <a:buNone/>
            </a:pPr>
            <a:endParaRPr lang="fr-FR" dirty="0">
              <a:latin typeface="+mn-lt"/>
            </a:endParaRPr>
          </a:p>
          <a:p>
            <a:pPr marL="108000" indent="0">
              <a:buNone/>
            </a:pPr>
            <a:r>
              <a:rPr lang="fr-FR" dirty="0">
                <a:latin typeface="+mn-lt"/>
              </a:rPr>
              <a:t>5 jours sans présence de personnels à Pâques 2019</a:t>
            </a:r>
          </a:p>
          <a:p>
            <a:pPr marL="108000" indent="0">
              <a:buNone/>
            </a:pPr>
            <a:r>
              <a:rPr lang="fr-FR" dirty="0">
                <a:latin typeface="+mn-lt"/>
              </a:rPr>
              <a:t>Visites: 1 524</a:t>
            </a:r>
          </a:p>
          <a:p>
            <a:pPr marL="108000" indent="0">
              <a:buNone/>
            </a:pPr>
            <a:r>
              <a:rPr lang="fr-FR" dirty="0">
                <a:latin typeface="+mn-lt"/>
              </a:rPr>
              <a:t>Prêts: 284</a:t>
            </a:r>
          </a:p>
          <a:p>
            <a:pPr marL="108000" indent="0">
              <a:buNone/>
            </a:pPr>
            <a:endParaRPr lang="fr-FR" dirty="0">
              <a:latin typeface="+mn-lt"/>
            </a:endParaRPr>
          </a:p>
          <a:p>
            <a:pPr marL="108000" indent="0">
              <a:buNone/>
            </a:pPr>
            <a:r>
              <a:rPr lang="fr-FR" dirty="0">
                <a:latin typeface="+mn-lt"/>
              </a:rPr>
              <a:t>3 jours sans présence de </a:t>
            </a:r>
            <a:r>
              <a:rPr lang="fr-FR">
                <a:latin typeface="+mn-lt"/>
              </a:rPr>
              <a:t>personnels à </a:t>
            </a:r>
            <a:r>
              <a:rPr lang="fr-FR" dirty="0">
                <a:latin typeface="+mn-lt"/>
              </a:rPr>
              <a:t>Noël 2018</a:t>
            </a:r>
          </a:p>
          <a:p>
            <a:pPr marL="108000" indent="0">
              <a:buNone/>
            </a:pPr>
            <a:r>
              <a:rPr lang="fr-FR" dirty="0">
                <a:latin typeface="+mn-lt"/>
              </a:rPr>
              <a:t>Visite: 224</a:t>
            </a:r>
          </a:p>
          <a:p>
            <a:pPr marL="108000" indent="0">
              <a:buNone/>
            </a:pPr>
            <a:r>
              <a:rPr lang="fr-FR" dirty="0">
                <a:latin typeface="+mn-lt"/>
              </a:rPr>
              <a:t>Prêts: 79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62168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nb-NO" sz="4000" b="1" dirty="0">
                <a:solidFill>
                  <a:srgbClr val="339933"/>
                </a:solidFill>
                <a:latin typeface="+mn-lt"/>
              </a:rPr>
              <a:t>Prêts par jours de la semaine</a:t>
            </a:r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226" y="1547589"/>
            <a:ext cx="10015399" cy="5660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0983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nb-NO" sz="4000" b="1" dirty="0">
                <a:solidFill>
                  <a:srgbClr val="339933"/>
                </a:solidFill>
                <a:latin typeface="+mn-lt"/>
              </a:rPr>
              <a:t>Encore un peu de rangement...</a:t>
            </a:r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4008" y="720360"/>
            <a:ext cx="4968551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8227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nb-NO" sz="4000" b="1" dirty="0">
                <a:solidFill>
                  <a:srgbClr val="339933"/>
                </a:solidFill>
                <a:latin typeface="+mn-lt"/>
              </a:rPr>
              <a:t>Dimanche…</a:t>
            </a:r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86905" y="720360"/>
            <a:ext cx="4940901" cy="6587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407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nb-NO" sz="4000" b="1" dirty="0">
                <a:solidFill>
                  <a:srgbClr val="339933"/>
                </a:solidFill>
                <a:latin typeface="+mn-lt"/>
              </a:rPr>
              <a:t>Le soir...</a:t>
            </a:r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5670" y="827509"/>
            <a:ext cx="8551737" cy="641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01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776" y="899517"/>
            <a:ext cx="4536504" cy="4536504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4328" y="2699717"/>
            <a:ext cx="4643904" cy="4605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120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nb-NO" sz="4000" b="1" dirty="0">
                <a:solidFill>
                  <a:srgbClr val="339933"/>
                </a:solidFill>
                <a:latin typeface="+mn-lt"/>
              </a:rPr>
              <a:t>Kongsberg en quelques mots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03999" y="1080000"/>
            <a:ext cx="5472417" cy="3347909"/>
          </a:xfrm>
        </p:spPr>
        <p:txBody>
          <a:bodyPr/>
          <a:lstStyle/>
          <a:p>
            <a:pPr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fr-FR" dirty="0">
                <a:latin typeface="+mn-lt"/>
              </a:rPr>
              <a:t>Environ 27 000 habitants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fr-FR" dirty="0">
                <a:latin typeface="+mn-lt"/>
              </a:rPr>
              <a:t>Une ville du sud-ouest de la Norvège, située à 90 km d'Oslo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fr-FR" dirty="0">
                <a:latin typeface="+mn-lt"/>
              </a:rPr>
              <a:t>Un environnement de forêts et de montagnes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fr-FR" dirty="0">
                <a:latin typeface="+mn-lt"/>
              </a:rPr>
              <a:t>Niveau d'éducation élevé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fr-FR" dirty="0">
                <a:latin typeface="+mn-lt"/>
              </a:rPr>
              <a:t>Un bassin technologique</a:t>
            </a:r>
            <a:endParaRPr lang="nb-NO" dirty="0">
              <a:latin typeface="+mn-lt"/>
            </a:endParaRP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6416" y="720360"/>
            <a:ext cx="3710608" cy="6546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402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768" y="827509"/>
            <a:ext cx="9609297" cy="6515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8750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03999" y="360"/>
            <a:ext cx="9576626" cy="720000"/>
          </a:xfrm>
        </p:spPr>
        <p:txBody>
          <a:bodyPr/>
          <a:lstStyle/>
          <a:p>
            <a:pPr>
              <a:buNone/>
            </a:pPr>
            <a:r>
              <a:rPr lang="fr-FR" b="1" dirty="0">
                <a:solidFill>
                  <a:srgbClr val="339933"/>
                </a:solidFill>
                <a:latin typeface="+mn-lt"/>
              </a:rPr>
              <a:t>Une bibliothèque en libre-service </a:t>
            </a:r>
            <a:r>
              <a:rPr lang="nb-NO" b="1" dirty="0">
                <a:solidFill>
                  <a:srgbClr val="339933"/>
                </a:solidFill>
                <a:latin typeface="+mn-lt"/>
              </a:rPr>
              <a:t>? POURQUOI PAS ?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31800" y="1079999"/>
            <a:ext cx="9505056" cy="5940197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fr-FR" dirty="0">
                <a:latin typeface="+mn-lt"/>
              </a:rPr>
              <a:t>Nous avons la technologie. Pourquoi ne pas l'utiliser?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fr-FR" dirty="0">
                <a:latin typeface="+mn-lt"/>
              </a:rPr>
              <a:t>Nos utilisateurs semblent être heureux d'être autonomes.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fr-FR" dirty="0">
                <a:latin typeface="+mn-lt"/>
              </a:rPr>
              <a:t>Le reste de la communauté offre des services quand les gens le souhaitent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fr-FR" dirty="0">
                <a:latin typeface="+mn-lt"/>
              </a:rPr>
              <a:t>Souvent la demande porte sur des horaires en-dehors des heures de travail, c'est-à-dire lorsque nous nous plus, nous ne sommes pas au travail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fr-FR" dirty="0">
                <a:latin typeface="+mn-lt"/>
              </a:rPr>
              <a:t>Les collections et les locaux peuvent être deux fois plus utilisés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fr-FR" dirty="0">
                <a:latin typeface="+mn-lt"/>
              </a:rPr>
              <a:t>Si personne ne vole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fr-FR" dirty="0">
                <a:latin typeface="+mn-lt"/>
              </a:rPr>
              <a:t>Et si personne ne détruit</a:t>
            </a:r>
            <a:endParaRPr lang="nb-NO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48019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808063" y="360"/>
            <a:ext cx="6767575" cy="467109"/>
          </a:xfrm>
        </p:spPr>
        <p:txBody>
          <a:bodyPr/>
          <a:lstStyle/>
          <a:p>
            <a:pPr>
              <a:buNone/>
            </a:pPr>
            <a:r>
              <a:rPr lang="nb-NO" sz="4000" b="1" dirty="0">
                <a:solidFill>
                  <a:srgbClr val="339933"/>
                </a:solidFill>
                <a:latin typeface="+mn-lt"/>
              </a:rPr>
              <a:t>Envie d’essayer ?</a:t>
            </a:r>
          </a:p>
        </p:txBody>
      </p:sp>
      <p:sp>
        <p:nvSpPr>
          <p:cNvPr id="7" name="Plassholder for innhold 6"/>
          <p:cNvSpPr>
            <a:spLocks noGrp="1"/>
          </p:cNvSpPr>
          <p:nvPr>
            <p:ph idx="1"/>
          </p:nvPr>
        </p:nvSpPr>
        <p:spPr>
          <a:xfrm>
            <a:off x="468688" y="1079999"/>
            <a:ext cx="7956000" cy="6300237"/>
          </a:xfrm>
        </p:spPr>
        <p:txBody>
          <a:bodyPr/>
          <a:lstStyle/>
          <a:p>
            <a:pPr marL="108000" indent="0" algn="ctr">
              <a:buNone/>
            </a:pPr>
            <a:endParaRPr lang="nb-NO" sz="6000" b="1" dirty="0">
              <a:solidFill>
                <a:srgbClr val="339933"/>
              </a:solidFill>
              <a:latin typeface="+mn-lt"/>
            </a:endParaRPr>
          </a:p>
          <a:p>
            <a:pPr marL="108000" indent="0" algn="ctr">
              <a:buNone/>
            </a:pPr>
            <a:endParaRPr lang="nb-NO" sz="6000" b="1" dirty="0">
              <a:solidFill>
                <a:srgbClr val="339933"/>
              </a:solidFill>
              <a:latin typeface="+mn-lt"/>
            </a:endParaRPr>
          </a:p>
          <a:p>
            <a:pPr marL="108000" indent="0" algn="ctr">
              <a:buNone/>
            </a:pPr>
            <a:r>
              <a:rPr lang="nb-NO" sz="6000" b="1" dirty="0" smtClean="0">
                <a:solidFill>
                  <a:srgbClr val="339933"/>
                </a:solidFill>
                <a:latin typeface="+mn-lt"/>
              </a:rPr>
              <a:t>MERCI!</a:t>
            </a:r>
            <a:endParaRPr lang="nb-NO" sz="6000" b="1" dirty="0">
              <a:solidFill>
                <a:srgbClr val="339933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99064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3261" y="946539"/>
            <a:ext cx="4771267" cy="6361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3967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nb-NO" sz="4000" b="1" dirty="0">
                <a:solidFill>
                  <a:srgbClr val="339933"/>
                </a:solidFill>
                <a:latin typeface="+mn-lt"/>
              </a:rPr>
              <a:t>La bibliothèque de Kongsberg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287784" y="1079837"/>
            <a:ext cx="9721079" cy="3344477"/>
          </a:xfrm>
        </p:spPr>
        <p:txBody>
          <a:bodyPr/>
          <a:lstStyle/>
          <a:p>
            <a:pPr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fr-FR" dirty="0">
                <a:latin typeface="+mn-lt"/>
              </a:rPr>
              <a:t>Bibliothèque principale: environ 65 000 livres et autres supports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fr-FR" dirty="0">
                <a:latin typeface="+mn-lt"/>
              </a:rPr>
              <a:t>Annexe: environ 10 000 livres et autres supports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fr-FR" dirty="0">
                <a:latin typeface="+mn-lt"/>
              </a:rPr>
              <a:t>Les deux services sont accessibles à tout moment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fr-FR" dirty="0">
                <a:latin typeface="+mn-lt"/>
              </a:rPr>
              <a:t>Bibliothèque principale: 1200 m²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fr-FR" dirty="0">
                <a:latin typeface="+mn-lt"/>
              </a:rPr>
              <a:t>10 employés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fr-FR" dirty="0">
                <a:latin typeface="+mn-lt"/>
              </a:rPr>
              <a:t>Une espace partagé avec un </a:t>
            </a:r>
            <a:r>
              <a:rPr lang="fr-FR" dirty="0" err="1">
                <a:latin typeface="+mn-lt"/>
              </a:rPr>
              <a:t>makerspace</a:t>
            </a:r>
            <a:r>
              <a:rPr lang="fr-FR" dirty="0">
                <a:latin typeface="+mn-lt"/>
              </a:rPr>
              <a:t> pour les enfants et les jeunes</a:t>
            </a:r>
            <a:endParaRPr lang="nb-NO" dirty="0"/>
          </a:p>
          <a:p>
            <a:pPr marL="108000" indent="0">
              <a:buNone/>
            </a:pPr>
            <a:endParaRPr lang="nb-NO" dirty="0"/>
          </a:p>
          <a:p>
            <a:pPr>
              <a:buFont typeface="Wingdings" panose="05000000000000000000" pitchFamily="2" charset="2"/>
              <a:buChar char="q"/>
            </a:pPr>
            <a:endParaRPr lang="nb-NO" dirty="0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912" y="4386503"/>
            <a:ext cx="4308535" cy="2921725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8503" y="4424314"/>
            <a:ext cx="2664297" cy="2883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476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03998" y="360"/>
            <a:ext cx="9576627" cy="720000"/>
          </a:xfrm>
        </p:spPr>
        <p:txBody>
          <a:bodyPr/>
          <a:lstStyle/>
          <a:p>
            <a:pPr>
              <a:buNone/>
            </a:pPr>
            <a:r>
              <a:rPr lang="fr-FR" sz="4000" b="1" dirty="0">
                <a:solidFill>
                  <a:srgbClr val="339933"/>
                </a:solidFill>
                <a:latin typeface="+mn-lt"/>
              </a:rPr>
              <a:t>La bibliothèque en libre service </a:t>
            </a:r>
            <a:r>
              <a:rPr lang="nb-NO" sz="4000" b="1" dirty="0">
                <a:solidFill>
                  <a:srgbClr val="339933"/>
                </a:solidFill>
                <a:latin typeface="+mn-lt"/>
              </a:rPr>
              <a:t>de Kongsberg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03997" y="1080000"/>
            <a:ext cx="9576627" cy="54000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fr-FR" dirty="0">
                <a:latin typeface="+mn-lt"/>
              </a:rPr>
              <a:t>L’annexe a ouvert en libre-service en mars 2015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fr-FR" dirty="0">
                <a:latin typeface="+mn-lt"/>
              </a:rPr>
              <a:t>La bibliothèque principale a ouvert en libre-service le 1</a:t>
            </a:r>
            <a:r>
              <a:rPr lang="fr-FR" baseline="30000" dirty="0">
                <a:latin typeface="+mn-lt"/>
              </a:rPr>
              <a:t>er</a:t>
            </a:r>
            <a:r>
              <a:rPr lang="fr-FR" dirty="0">
                <a:latin typeface="+mn-lt"/>
              </a:rPr>
              <a:t> septembre 2015, lors de l'ouverture d’un nouveau bâtiment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fr-FR" dirty="0">
                <a:latin typeface="+mn-lt"/>
              </a:rPr>
              <a:t>Il faut avoir 18 ans pour bénéficier de l'accès sans surveillance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fr-FR" dirty="0">
                <a:latin typeface="+mn-lt"/>
              </a:rPr>
              <a:t>4 035 personnes ont signé un accord d'accès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fr-FR" dirty="0">
                <a:latin typeface="+mn-lt"/>
              </a:rPr>
              <a:t>19,5% du prêt à la bibliothèque principale se déroule sans surveillance</a:t>
            </a:r>
            <a:endParaRPr lang="nb-NO" dirty="0">
              <a:latin typeface="+mn-lt"/>
            </a:endParaRPr>
          </a:p>
          <a:p>
            <a:pPr marL="108000" indent="0">
              <a:buNone/>
            </a:pPr>
            <a:endParaRPr lang="nb-NO" sz="600" b="1" dirty="0">
              <a:solidFill>
                <a:srgbClr val="339933"/>
              </a:solidFill>
              <a:latin typeface="+mn-lt"/>
            </a:endParaRPr>
          </a:p>
          <a:p>
            <a:pPr marL="0" indent="0">
              <a:buNone/>
            </a:pPr>
            <a:r>
              <a:rPr lang="fr-FR" sz="3500" b="1" dirty="0">
                <a:solidFill>
                  <a:srgbClr val="339933"/>
                </a:solidFill>
                <a:latin typeface="+mn-lt"/>
              </a:rPr>
              <a:t>Ouvrir l’accès de la bibliothèque,</a:t>
            </a:r>
          </a:p>
          <a:p>
            <a:pPr marL="0" indent="0">
              <a:buNone/>
            </a:pPr>
            <a:r>
              <a:rPr lang="fr-FR" sz="3500" b="1" dirty="0">
                <a:solidFill>
                  <a:srgbClr val="339933"/>
                </a:solidFill>
                <a:latin typeface="+mn-lt"/>
              </a:rPr>
              <a:t>donner aux gens la possibilité</a:t>
            </a:r>
          </a:p>
          <a:p>
            <a:pPr marL="0" indent="0">
              <a:buNone/>
            </a:pPr>
            <a:r>
              <a:rPr lang="fr-FR" sz="3500" b="1" dirty="0">
                <a:solidFill>
                  <a:srgbClr val="339933"/>
                </a:solidFill>
                <a:latin typeface="+mn-lt"/>
              </a:rPr>
              <a:t>de l'utiliser</a:t>
            </a:r>
            <a:r>
              <a:rPr lang="nb-NO" sz="3500" b="1" dirty="0">
                <a:solidFill>
                  <a:srgbClr val="339933"/>
                </a:solidFill>
                <a:latin typeface="+mn-lt"/>
              </a:rPr>
              <a:t>!</a:t>
            </a:r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0793" y="4679942"/>
            <a:ext cx="3602087" cy="2700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674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nb-NO" sz="4000" b="1" dirty="0">
                <a:solidFill>
                  <a:srgbClr val="339933"/>
                </a:solidFill>
                <a:latin typeface="+mn-lt"/>
              </a:rPr>
              <a:t>KRONA</a:t>
            </a:r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374" y="2123653"/>
            <a:ext cx="9973490" cy="369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9979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nb-NO" sz="4000" b="1" dirty="0">
                <a:solidFill>
                  <a:srgbClr val="339933"/>
                </a:solidFill>
                <a:latin typeface="+mn-lt"/>
              </a:rPr>
              <a:t>KRONA</a:t>
            </a:r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331565"/>
            <a:ext cx="9955787" cy="5876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1449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r>
              <a:rPr lang="nb-NO"/>
              <a:t>Side </a:t>
            </a:r>
            <a:fld id="{F92B019A-7CC4-403E-8546-86615D2D592B}" type="slidenum">
              <a:t>8</a:t>
            </a:fld>
            <a:endParaRPr lang="nb-NO"/>
          </a:p>
        </p:txBody>
      </p:sp>
      <p:sp>
        <p:nvSpPr>
          <p:cNvPr id="2" name="Tittel 1"/>
          <p:cNvSpPr txBox="1">
            <a:spLocks noGrp="1"/>
          </p:cNvSpPr>
          <p:nvPr>
            <p:ph type="title" idx="4294967295"/>
          </p:nvPr>
        </p:nvSpPr>
        <p:spPr>
          <a:xfrm>
            <a:off x="503999" y="114319"/>
            <a:ext cx="9071640" cy="492443"/>
          </a:xfrm>
        </p:spPr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endParaRPr lang="nb-NO" dirty="0"/>
          </a:p>
        </p:txBody>
      </p:sp>
      <p:sp>
        <p:nvSpPr>
          <p:cNvPr id="3" name="Plassholder for tekst 2"/>
          <p:cNvSpPr txBox="1">
            <a:spLocks noGrp="1"/>
          </p:cNvSpPr>
          <p:nvPr>
            <p:ph type="body" idx="4294967295"/>
          </p:nvPr>
        </p:nvSpPr>
        <p:spPr>
          <a:xfrm>
            <a:off x="503999" y="1080000"/>
            <a:ext cx="7956000" cy="5400360"/>
          </a:xfrm>
        </p:spPr>
        <p:txBody>
          <a:bodyPr>
            <a:spAutoFit/>
          </a:bodyPr>
          <a:lstStyle>
            <a:defPPr marL="432000" marR="0" lvl="0" indent="-324000">
              <a:spcBef>
                <a:spcPts val="0"/>
              </a:spcBef>
              <a:spcAft>
                <a:spcPts val="1239"/>
              </a:spcAft>
              <a:buSzPct val="45000"/>
              <a:buFont typeface="StarSymbol"/>
              <a:buNone/>
              <a:defRPr lang="nb-NO" sz="2800" b="0" i="0" u="none" strike="noStrike" kern="1200">
                <a:ln>
                  <a:noFill/>
                </a:ln>
                <a:latin typeface="Times New Roman" pitchFamily="18"/>
                <a:ea typeface="MS Gothic" pitchFamily="2"/>
                <a:cs typeface="Tahoma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239"/>
              </a:spcAft>
              <a:buSzPct val="45000"/>
              <a:buFont typeface="StarSymbol"/>
              <a:buChar char="●"/>
              <a:defRPr lang="nb-NO" sz="2800" b="0" i="0" u="none" strike="noStrike" kern="1200">
                <a:ln>
                  <a:noFill/>
                </a:ln>
                <a:latin typeface="Times New Roman" pitchFamily="18"/>
                <a:ea typeface="MS Gothic" pitchFamily="2"/>
                <a:cs typeface="Tahoma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nb-NO" sz="2600" b="0" i="0" u="none" strike="noStrike" kern="1200">
                <a:ln>
                  <a:noFill/>
                </a:ln>
                <a:latin typeface="Times New Roman" pitchFamily="18"/>
                <a:ea typeface="MS Gothic" pitchFamily="2"/>
                <a:cs typeface="Tahoma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nb-NO" sz="2200" b="0" i="0" u="none" strike="noStrike" kern="1200">
                <a:ln>
                  <a:noFill/>
                </a:ln>
                <a:latin typeface="Times New Roman" pitchFamily="18"/>
                <a:ea typeface="MS Gothic" pitchFamily="2"/>
                <a:cs typeface="Tahoma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nb-NO" sz="1800" b="0" i="0" u="none" strike="noStrike" kern="1200">
                <a:ln>
                  <a:noFill/>
                </a:ln>
                <a:latin typeface="Times New Roman" pitchFamily="18"/>
                <a:ea typeface="MS Gothic" pitchFamily="2"/>
                <a:cs typeface="Tahoma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nb-NO" sz="1600" b="0" i="0" u="none" strike="noStrike" kern="1200">
                <a:ln>
                  <a:noFill/>
                </a:ln>
                <a:latin typeface="Times New Roman" pitchFamily="18"/>
                <a:ea typeface="MS Gothic" pitchFamily="2"/>
                <a:cs typeface="Tahoma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nb-NO" sz="1400" b="0" i="0" u="none" strike="noStrike" kern="1200">
                <a:ln>
                  <a:noFill/>
                </a:ln>
                <a:latin typeface="Times New Roman" pitchFamily="18"/>
                <a:ea typeface="MS Gothic" pitchFamily="2"/>
                <a:cs typeface="Tahoma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nb-NO" sz="1200" b="0" i="0" u="none" strike="noStrike" kern="1200">
                <a:ln>
                  <a:noFill/>
                </a:ln>
                <a:latin typeface="Times New Roman" pitchFamily="18"/>
                <a:ea typeface="MS Gothic" pitchFamily="2"/>
                <a:cs typeface="Tahoma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nb-NO" sz="1000" b="0" i="0" u="none" strike="noStrike" kern="1200">
                <a:ln>
                  <a:noFill/>
                </a:ln>
                <a:latin typeface="Times New Roman" pitchFamily="18"/>
                <a:ea typeface="MS Gothic" pitchFamily="2"/>
                <a:cs typeface="Tahoma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nb-NO" sz="1000" b="0" i="0" u="none" strike="noStrike" kern="1200">
                <a:ln>
                  <a:noFill/>
                </a:ln>
                <a:latin typeface="Times New Roman" pitchFamily="18"/>
                <a:ea typeface="MS Gothic" pitchFamily="2"/>
                <a:cs typeface="Tahoma" pitchFamily="2"/>
              </a:defRPr>
            </a:lvl9pPr>
          </a:lstStyle>
          <a:p>
            <a:pPr marL="0" indent="0"/>
            <a:endParaRPr lang="nb-NO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920" y="881321"/>
            <a:ext cx="6480720" cy="648072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nb-NO" sz="4000" b="1" dirty="0">
                <a:solidFill>
                  <a:srgbClr val="339933"/>
                </a:solidFill>
                <a:latin typeface="+mn-lt"/>
              </a:rPr>
              <a:t>Tard le soir…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8000" indent="0">
              <a:buNone/>
            </a:pPr>
            <a:endParaRPr lang="nb-NO" sz="1200" dirty="0">
              <a:latin typeface="+mn-lt"/>
            </a:endParaRPr>
          </a:p>
          <a:p>
            <a:pPr marL="108000" indent="0">
              <a:buNone/>
            </a:pPr>
            <a:endParaRPr lang="nb-NO" sz="1200" dirty="0">
              <a:latin typeface="+mn-lt"/>
            </a:endParaRPr>
          </a:p>
          <a:p>
            <a:pPr marL="108000" indent="0">
              <a:buNone/>
            </a:pPr>
            <a:endParaRPr lang="nb-NO" sz="1200" dirty="0">
              <a:latin typeface="+mn-lt"/>
            </a:endParaRPr>
          </a:p>
          <a:p>
            <a:pPr marL="108000" indent="0">
              <a:buNone/>
            </a:pPr>
            <a:endParaRPr lang="nb-NO" sz="1200" dirty="0">
              <a:latin typeface="+mn-lt"/>
            </a:endParaRPr>
          </a:p>
          <a:p>
            <a:pPr marL="108000" indent="0">
              <a:buNone/>
            </a:pPr>
            <a:endParaRPr lang="nb-NO" sz="1200" dirty="0">
              <a:latin typeface="+mn-lt"/>
            </a:endParaRPr>
          </a:p>
          <a:p>
            <a:pPr marL="108000" indent="0">
              <a:buNone/>
            </a:pPr>
            <a:endParaRPr lang="nb-NO" sz="1200" dirty="0">
              <a:latin typeface="+mn-lt"/>
            </a:endParaRPr>
          </a:p>
          <a:p>
            <a:pPr marL="108000" indent="0">
              <a:buNone/>
            </a:pPr>
            <a:endParaRPr lang="nb-NO" sz="1200" dirty="0">
              <a:latin typeface="+mn-lt"/>
            </a:endParaRPr>
          </a:p>
          <a:p>
            <a:pPr marL="108000" indent="0">
              <a:buNone/>
            </a:pPr>
            <a:endParaRPr lang="nb-NO" sz="1200" dirty="0">
              <a:latin typeface="+mn-lt"/>
            </a:endParaRPr>
          </a:p>
          <a:p>
            <a:pPr marL="108000" indent="0">
              <a:buNone/>
            </a:pPr>
            <a:endParaRPr lang="nb-NO" sz="1200" dirty="0">
              <a:latin typeface="+mn-lt"/>
            </a:endParaRPr>
          </a:p>
          <a:p>
            <a:pPr marL="108000" indent="0">
              <a:buNone/>
            </a:pPr>
            <a:endParaRPr lang="nb-NO" sz="1200" dirty="0">
              <a:latin typeface="+mn-lt"/>
            </a:endParaRPr>
          </a:p>
          <a:p>
            <a:pPr marL="108000" indent="0">
              <a:buNone/>
            </a:pPr>
            <a:endParaRPr lang="nb-NO" sz="1200" dirty="0">
              <a:latin typeface="+mn-lt"/>
            </a:endParaRPr>
          </a:p>
          <a:p>
            <a:pPr marL="108000" indent="0">
              <a:buNone/>
            </a:pPr>
            <a:endParaRPr lang="nb-NO" sz="1200" dirty="0">
              <a:latin typeface="+mn-lt"/>
            </a:endParaRPr>
          </a:p>
          <a:p>
            <a:pPr marL="108000" indent="0">
              <a:buNone/>
            </a:pPr>
            <a:endParaRPr lang="nb-NO" sz="1200" dirty="0">
              <a:latin typeface="+mn-lt"/>
            </a:endParaRPr>
          </a:p>
          <a:p>
            <a:pPr marL="108000" indent="0">
              <a:buNone/>
            </a:pPr>
            <a:endParaRPr lang="nb-NO" sz="1200" dirty="0">
              <a:latin typeface="+mn-lt"/>
            </a:endParaRPr>
          </a:p>
          <a:p>
            <a:pPr marL="108000" indent="0">
              <a:buNone/>
            </a:pPr>
            <a:endParaRPr lang="nb-NO" sz="1200" dirty="0">
              <a:latin typeface="+mn-lt"/>
            </a:endParaRPr>
          </a:p>
          <a:p>
            <a:pPr marL="108000" indent="0">
              <a:buNone/>
            </a:pPr>
            <a:endParaRPr lang="nb-NO" sz="1200" dirty="0">
              <a:latin typeface="+mn-lt"/>
            </a:endParaRPr>
          </a:p>
          <a:p>
            <a:pPr marL="108000" indent="0">
              <a:buNone/>
            </a:pPr>
            <a:endParaRPr lang="nb-NO" sz="1200" dirty="0">
              <a:latin typeface="+mn-lt"/>
            </a:endParaRPr>
          </a:p>
          <a:p>
            <a:pPr marL="108000" indent="0">
              <a:buNone/>
            </a:pPr>
            <a:endParaRPr lang="nb-NO" sz="1200" dirty="0">
              <a:latin typeface="+mn-lt"/>
            </a:endParaRPr>
          </a:p>
          <a:p>
            <a:pPr marL="108000" indent="0">
              <a:buNone/>
            </a:pPr>
            <a:r>
              <a:rPr lang="nb-NO" sz="1200" dirty="0">
                <a:latin typeface="+mn-lt"/>
              </a:rPr>
              <a:t>Foto: Erling Bergan</a:t>
            </a: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414" y="716465"/>
            <a:ext cx="9560360" cy="637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435240"/>
      </p:ext>
    </p:extLst>
  </p:cSld>
  <p:clrMapOvr>
    <a:masterClrMapping/>
  </p:clrMapOvr>
</p:sld>
</file>

<file path=ppt/theme/theme1.xml><?xml version="1.0" encoding="utf-8"?>
<a:theme xmlns:a="http://schemas.openxmlformats.org/drawingml/2006/main" name="Kongsberg%20Standard%20Ly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ongsberg%20Blå%20Ly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ongsberg%20Grønn%20Ly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Kongsberg%20Oransje%20Ly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Kongsberg%20Gul%20Lys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PresentasjonsmalGrønn</Template>
  <TotalTime>10</TotalTime>
  <Words>435</Words>
  <Application>Microsoft Office PowerPoint</Application>
  <PresentationFormat>Egendefinert</PresentationFormat>
  <Paragraphs>91</Paragraphs>
  <Slides>22</Slides>
  <Notes>2</Notes>
  <HiddenSlides>0</HiddenSlides>
  <MMClips>0</MMClips>
  <ScaleCrop>false</ScaleCrop>
  <HeadingPairs>
    <vt:vector size="6" baseType="variant">
      <vt:variant>
        <vt:lpstr>Brukte skrifter</vt:lpstr>
      </vt:variant>
      <vt:variant>
        <vt:i4>8</vt:i4>
      </vt:variant>
      <vt:variant>
        <vt:lpstr>Tema</vt:lpstr>
      </vt:variant>
      <vt:variant>
        <vt:i4>5</vt:i4>
      </vt:variant>
      <vt:variant>
        <vt:lpstr>Lysbildetitler</vt:lpstr>
      </vt:variant>
      <vt:variant>
        <vt:i4>22</vt:i4>
      </vt:variant>
    </vt:vector>
  </HeadingPairs>
  <TitlesOfParts>
    <vt:vector size="35" baseType="lpstr">
      <vt:lpstr>MS Gothic</vt:lpstr>
      <vt:lpstr>Arial</vt:lpstr>
      <vt:lpstr>Arial Unicode MS</vt:lpstr>
      <vt:lpstr>Calibri</vt:lpstr>
      <vt:lpstr>StarSymbol</vt:lpstr>
      <vt:lpstr>Tahoma</vt:lpstr>
      <vt:lpstr>Times New Roman</vt:lpstr>
      <vt:lpstr>Wingdings</vt:lpstr>
      <vt:lpstr>Kongsberg%20Standard%20Lys</vt:lpstr>
      <vt:lpstr>Kongsberg%20Blå%20Lys</vt:lpstr>
      <vt:lpstr>Kongsberg%20Grønn%20Lys</vt:lpstr>
      <vt:lpstr>Kongsberg%20Oransje%20Lys</vt:lpstr>
      <vt:lpstr>Kongsberg%20Gul%20Lyss</vt:lpstr>
      <vt:lpstr>PowerPoint-presentasjon</vt:lpstr>
      <vt:lpstr>Kongsberg en quelques mots</vt:lpstr>
      <vt:lpstr>PowerPoint-presentasjon</vt:lpstr>
      <vt:lpstr>La bibliothèque de Kongsberg</vt:lpstr>
      <vt:lpstr>La bibliothèque en libre service de Kongsberg</vt:lpstr>
      <vt:lpstr>KRONA</vt:lpstr>
      <vt:lpstr>KRONA</vt:lpstr>
      <vt:lpstr>PowerPoint-presentasjon</vt:lpstr>
      <vt:lpstr>Tard le soir…</vt:lpstr>
      <vt:lpstr>Vendredi après-midi…</vt:lpstr>
      <vt:lpstr>Dimanche matin…</vt:lpstr>
      <vt:lpstr>Tard le soir…</vt:lpstr>
      <vt:lpstr>Statistiques - Norvège</vt:lpstr>
      <vt:lpstr>Statistiques - Kongsberg</vt:lpstr>
      <vt:lpstr>Prêts par jours de la semaine</vt:lpstr>
      <vt:lpstr>Encore un peu de rangement...</vt:lpstr>
      <vt:lpstr>Dimanche…</vt:lpstr>
      <vt:lpstr>Le soir...</vt:lpstr>
      <vt:lpstr>PowerPoint-presentasjon</vt:lpstr>
      <vt:lpstr>PowerPoint-presentasjon</vt:lpstr>
      <vt:lpstr>Une bibliothèque en libre-service ? POURQUOI PAS ?</vt:lpstr>
      <vt:lpstr>Envie d’essayer ?</vt:lpstr>
    </vt:vector>
  </TitlesOfParts>
  <Company>Kongsbergregionen IKT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Elisabeth Bergstrøm</dc:creator>
  <cp:lastModifiedBy>Elisabeth Bergstrøm</cp:lastModifiedBy>
  <cp:revision>67</cp:revision>
  <cp:lastPrinted>2019-04-30T12:07:50Z</cp:lastPrinted>
  <dcterms:created xsi:type="dcterms:W3CDTF">2019-04-02T10:53:02Z</dcterms:created>
  <dcterms:modified xsi:type="dcterms:W3CDTF">2019-06-28T05:40:02Z</dcterms:modified>
</cp:coreProperties>
</file>