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95" r:id="rId2"/>
    <p:sldMasterId id="2147483700" r:id="rId3"/>
    <p:sldMasterId id="2147483704" r:id="rId4"/>
    <p:sldMasterId id="2147483708" r:id="rId5"/>
  </p:sldMasterIdLst>
  <p:notesMasterIdLst>
    <p:notesMasterId r:id="rId24"/>
  </p:notesMasterIdLst>
  <p:handoutMasterIdLst>
    <p:handoutMasterId r:id="rId25"/>
  </p:handoutMasterIdLst>
  <p:sldIdLst>
    <p:sldId id="262" r:id="rId6"/>
    <p:sldId id="294" r:id="rId7"/>
    <p:sldId id="268" r:id="rId8"/>
    <p:sldId id="269" r:id="rId9"/>
    <p:sldId id="279" r:id="rId10"/>
    <p:sldId id="270" r:id="rId11"/>
    <p:sldId id="296" r:id="rId12"/>
    <p:sldId id="272" r:id="rId13"/>
    <p:sldId id="284" r:id="rId14"/>
    <p:sldId id="291" r:id="rId15"/>
    <p:sldId id="290" r:id="rId16"/>
    <p:sldId id="289" r:id="rId17"/>
    <p:sldId id="297" r:id="rId18"/>
    <p:sldId id="292" r:id="rId19"/>
    <p:sldId id="293" r:id="rId20"/>
    <p:sldId id="295" r:id="rId21"/>
    <p:sldId id="287" r:id="rId22"/>
    <p:sldId id="286" r:id="rId23"/>
  </p:sldIdLst>
  <p:sldSz cx="9144000" cy="6858000" type="screen4x3"/>
  <p:notesSz cx="6811963" cy="9942513"/>
  <p:defaultTextStyle>
    <a:defPPr>
      <a:defRPr lang="en-US"/>
    </a:defPPr>
    <a:lvl1pPr algn="l" rtl="0" fontAlgn="base">
      <a:spcBef>
        <a:spcPct val="0"/>
      </a:spcBef>
      <a:spcAft>
        <a:spcPct val="0"/>
      </a:spcAft>
      <a:defRPr sz="2400" kern="1200">
        <a:solidFill>
          <a:schemeClr val="tx1"/>
        </a:solidFill>
        <a:latin typeface="Verdana"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Verdana"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Verdana"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Verdana"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Verdana" pitchFamily="34" charset="0"/>
        <a:ea typeface="ＭＳ Ｐゴシック"/>
        <a:cs typeface="ＭＳ Ｐゴシック"/>
      </a:defRPr>
    </a:lvl5pPr>
    <a:lvl6pPr marL="2286000" algn="l" defTabSz="914400" rtl="0" eaLnBrk="1" latinLnBrk="0" hangingPunct="1">
      <a:defRPr sz="2400" kern="1200">
        <a:solidFill>
          <a:schemeClr val="tx1"/>
        </a:solidFill>
        <a:latin typeface="Verdana" pitchFamily="34" charset="0"/>
        <a:ea typeface="ＭＳ Ｐゴシック"/>
        <a:cs typeface="ＭＳ Ｐゴシック"/>
      </a:defRPr>
    </a:lvl6pPr>
    <a:lvl7pPr marL="2743200" algn="l" defTabSz="914400" rtl="0" eaLnBrk="1" latinLnBrk="0" hangingPunct="1">
      <a:defRPr sz="2400" kern="1200">
        <a:solidFill>
          <a:schemeClr val="tx1"/>
        </a:solidFill>
        <a:latin typeface="Verdana" pitchFamily="34" charset="0"/>
        <a:ea typeface="ＭＳ Ｐゴシック"/>
        <a:cs typeface="ＭＳ Ｐゴシック"/>
      </a:defRPr>
    </a:lvl7pPr>
    <a:lvl8pPr marL="3200400" algn="l" defTabSz="914400" rtl="0" eaLnBrk="1" latinLnBrk="0" hangingPunct="1">
      <a:defRPr sz="2400" kern="1200">
        <a:solidFill>
          <a:schemeClr val="tx1"/>
        </a:solidFill>
        <a:latin typeface="Verdana" pitchFamily="34" charset="0"/>
        <a:ea typeface="ＭＳ Ｐゴシック"/>
        <a:cs typeface="ＭＳ Ｐゴシック"/>
      </a:defRPr>
    </a:lvl8pPr>
    <a:lvl9pPr marL="3657600" algn="l" defTabSz="914400" rtl="0" eaLnBrk="1" latinLnBrk="0" hangingPunct="1">
      <a:defRPr sz="2400" kern="1200">
        <a:solidFill>
          <a:schemeClr val="tx1"/>
        </a:solidFill>
        <a:latin typeface="Verdana" pitchFamily="34" charset="0"/>
        <a:ea typeface="ＭＳ Ｐゴシック"/>
        <a:cs typeface="ＭＳ Ｐゴシック"/>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7719"/>
    <a:srgbClr val="D92623"/>
    <a:srgbClr val="414231"/>
    <a:srgbClr val="4B46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69" autoAdjust="0"/>
    <p:restoredTop sz="62578" autoAdjust="0"/>
  </p:normalViewPr>
  <p:slideViewPr>
    <p:cSldViewPr>
      <p:cViewPr varScale="1">
        <p:scale>
          <a:sx n="54" d="100"/>
          <a:sy n="54" d="100"/>
        </p:scale>
        <p:origin x="1508"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51851" cy="4971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vl1pPr>
          </a:lstStyle>
          <a:p>
            <a:endParaRPr lang="nl-NL"/>
          </a:p>
        </p:txBody>
      </p:sp>
      <p:sp>
        <p:nvSpPr>
          <p:cNvPr id="7171" name="Rectangle 3"/>
          <p:cNvSpPr>
            <a:spLocks noGrp="1" noChangeArrowheads="1"/>
          </p:cNvSpPr>
          <p:nvPr>
            <p:ph type="dt" sz="quarter" idx="1"/>
          </p:nvPr>
        </p:nvSpPr>
        <p:spPr bwMode="auto">
          <a:xfrm>
            <a:off x="3860112" y="0"/>
            <a:ext cx="2951851" cy="4971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vl1pPr>
          </a:lstStyle>
          <a:p>
            <a:endParaRPr lang="nl-NL"/>
          </a:p>
        </p:txBody>
      </p:sp>
      <p:sp>
        <p:nvSpPr>
          <p:cNvPr id="7172" name="Rectangle 4"/>
          <p:cNvSpPr>
            <a:spLocks noGrp="1" noChangeArrowheads="1"/>
          </p:cNvSpPr>
          <p:nvPr>
            <p:ph type="ftr" sz="quarter" idx="2"/>
          </p:nvPr>
        </p:nvSpPr>
        <p:spPr bwMode="auto">
          <a:xfrm>
            <a:off x="0" y="9445387"/>
            <a:ext cx="2951851" cy="497126"/>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vl1pPr>
          </a:lstStyle>
          <a:p>
            <a:endParaRPr lang="nl-NL"/>
          </a:p>
        </p:txBody>
      </p:sp>
      <p:sp>
        <p:nvSpPr>
          <p:cNvPr id="7173" name="Rectangle 5"/>
          <p:cNvSpPr>
            <a:spLocks noGrp="1" noChangeArrowheads="1"/>
          </p:cNvSpPr>
          <p:nvPr>
            <p:ph type="sldNum" sz="quarter" idx="3"/>
          </p:nvPr>
        </p:nvSpPr>
        <p:spPr bwMode="auto">
          <a:xfrm>
            <a:off x="3860112" y="9445387"/>
            <a:ext cx="2951851" cy="497126"/>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vl1pPr>
          </a:lstStyle>
          <a:p>
            <a:fld id="{0CB02529-7ACF-45DC-AFD9-5E89F44C5890}" type="slidenum">
              <a:rPr lang="en-US"/>
              <a:pPr/>
              <a:t>‹nr.›</a:t>
            </a:fld>
            <a:endParaRPr lang="en-US"/>
          </a:p>
        </p:txBody>
      </p:sp>
    </p:spTree>
    <p:extLst>
      <p:ext uri="{BB962C8B-B14F-4D97-AF65-F5344CB8AC3E}">
        <p14:creationId xmlns:p14="http://schemas.microsoft.com/office/powerpoint/2010/main" val="36598822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51851" cy="4971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vl1pPr>
          </a:lstStyle>
          <a:p>
            <a:endParaRPr lang="nl-NL"/>
          </a:p>
        </p:txBody>
      </p:sp>
      <p:sp>
        <p:nvSpPr>
          <p:cNvPr id="11267" name="Rectangle 3"/>
          <p:cNvSpPr>
            <a:spLocks noGrp="1" noChangeArrowheads="1"/>
          </p:cNvSpPr>
          <p:nvPr>
            <p:ph type="dt" idx="1"/>
          </p:nvPr>
        </p:nvSpPr>
        <p:spPr bwMode="auto">
          <a:xfrm>
            <a:off x="3860112" y="0"/>
            <a:ext cx="2951851" cy="4971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vl1pPr>
          </a:lstStyle>
          <a:p>
            <a:endParaRPr lang="nl-NL"/>
          </a:p>
        </p:txBody>
      </p:sp>
      <p:sp>
        <p:nvSpPr>
          <p:cNvPr id="37892" name="Rectangle 4"/>
          <p:cNvSpPr>
            <a:spLocks noGrp="1" noRot="1" noChangeAspect="1" noChangeArrowheads="1" noTextEdit="1"/>
          </p:cNvSpPr>
          <p:nvPr>
            <p:ph type="sldImg" idx="2"/>
          </p:nvPr>
        </p:nvSpPr>
        <p:spPr bwMode="auto">
          <a:xfrm>
            <a:off x="922338" y="746125"/>
            <a:ext cx="4967287" cy="372745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08262" y="4722694"/>
            <a:ext cx="4995440" cy="44741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70" name="Rectangle 6"/>
          <p:cNvSpPr>
            <a:spLocks noGrp="1" noChangeArrowheads="1"/>
          </p:cNvSpPr>
          <p:nvPr>
            <p:ph type="ftr" sz="quarter" idx="4"/>
          </p:nvPr>
        </p:nvSpPr>
        <p:spPr bwMode="auto">
          <a:xfrm>
            <a:off x="0" y="9445387"/>
            <a:ext cx="2951851" cy="497126"/>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vl1pPr>
          </a:lstStyle>
          <a:p>
            <a:endParaRPr lang="nl-NL"/>
          </a:p>
        </p:txBody>
      </p:sp>
      <p:sp>
        <p:nvSpPr>
          <p:cNvPr id="11271" name="Rectangle 7"/>
          <p:cNvSpPr>
            <a:spLocks noGrp="1" noChangeArrowheads="1"/>
          </p:cNvSpPr>
          <p:nvPr>
            <p:ph type="sldNum" sz="quarter" idx="5"/>
          </p:nvPr>
        </p:nvSpPr>
        <p:spPr bwMode="auto">
          <a:xfrm>
            <a:off x="3860112" y="9445387"/>
            <a:ext cx="2951851" cy="497126"/>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vl1pPr>
          </a:lstStyle>
          <a:p>
            <a:fld id="{4DA24BB7-C0E9-4EFF-8233-01947EE07E4A}" type="slidenum">
              <a:rPr lang="en-US"/>
              <a:pPr/>
              <a:t>‹nr.›</a:t>
            </a:fld>
            <a:endParaRPr lang="en-US"/>
          </a:p>
        </p:txBody>
      </p:sp>
    </p:spTree>
    <p:extLst>
      <p:ext uri="{BB962C8B-B14F-4D97-AF65-F5344CB8AC3E}">
        <p14:creationId xmlns:p14="http://schemas.microsoft.com/office/powerpoint/2010/main" val="1582423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ＭＳ Ｐゴシック" pitchFamily="1" charset="-128"/>
        <a:cs typeface="ＭＳ Ｐゴシック"/>
      </a:defRPr>
    </a:lvl1pPr>
    <a:lvl2pPr marL="457200" algn="l" rtl="0" eaLnBrk="0" fontAlgn="base" hangingPunct="0">
      <a:spcBef>
        <a:spcPct val="30000"/>
      </a:spcBef>
      <a:spcAft>
        <a:spcPct val="0"/>
      </a:spcAft>
      <a:defRPr sz="1200" kern="1200">
        <a:solidFill>
          <a:schemeClr val="tx1"/>
        </a:solidFill>
        <a:latin typeface="Verdana" pitchFamily="34" charset="0"/>
        <a:ea typeface="ＭＳ Ｐゴシック" pitchFamily="1" charset="-128"/>
        <a:cs typeface="ＭＳ Ｐゴシック"/>
      </a:defRPr>
    </a:lvl2pPr>
    <a:lvl3pPr marL="914400" algn="l" rtl="0" eaLnBrk="0" fontAlgn="base" hangingPunct="0">
      <a:spcBef>
        <a:spcPct val="30000"/>
      </a:spcBef>
      <a:spcAft>
        <a:spcPct val="0"/>
      </a:spcAft>
      <a:defRPr sz="1200" kern="1200">
        <a:solidFill>
          <a:schemeClr val="tx1"/>
        </a:solidFill>
        <a:latin typeface="Verdana" pitchFamily="34" charset="0"/>
        <a:ea typeface="ＭＳ Ｐゴシック" pitchFamily="1" charset="-128"/>
        <a:cs typeface="ＭＳ Ｐゴシック"/>
      </a:defRPr>
    </a:lvl3pPr>
    <a:lvl4pPr marL="1371600" algn="l" rtl="0" eaLnBrk="0" fontAlgn="base" hangingPunct="0">
      <a:spcBef>
        <a:spcPct val="30000"/>
      </a:spcBef>
      <a:spcAft>
        <a:spcPct val="0"/>
      </a:spcAft>
      <a:defRPr sz="1200" kern="1200">
        <a:solidFill>
          <a:schemeClr val="tx1"/>
        </a:solidFill>
        <a:latin typeface="Verdana" pitchFamily="34" charset="0"/>
        <a:ea typeface="ＭＳ Ｐゴシック" pitchFamily="1" charset="-128"/>
        <a:cs typeface="ＭＳ Ｐゴシック"/>
      </a:defRPr>
    </a:lvl4pPr>
    <a:lvl5pPr marL="1828800" algn="l" rtl="0" eaLnBrk="0" fontAlgn="base" hangingPunct="0">
      <a:spcBef>
        <a:spcPct val="30000"/>
      </a:spcBef>
      <a:spcAft>
        <a:spcPct val="0"/>
      </a:spcAft>
      <a:defRPr sz="1200" kern="1200">
        <a:solidFill>
          <a:schemeClr val="tx1"/>
        </a:solidFill>
        <a:latin typeface="Verdana" pitchFamily="34" charset="0"/>
        <a:ea typeface="ＭＳ Ｐゴシック" pitchFamily="1"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DA24BB7-C0E9-4EFF-8233-01947EE07E4A}" type="slidenum">
              <a:rPr lang="en-US" smtClean="0"/>
              <a:pPr/>
              <a:t>1</a:t>
            </a:fld>
            <a:endParaRPr lang="en-US"/>
          </a:p>
        </p:txBody>
      </p:sp>
    </p:spTree>
    <p:extLst>
      <p:ext uri="{BB962C8B-B14F-4D97-AF65-F5344CB8AC3E}">
        <p14:creationId xmlns:p14="http://schemas.microsoft.com/office/powerpoint/2010/main" val="2975705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As we </a:t>
            </a:r>
            <a:r>
              <a:rPr lang="nl-NL" dirty="0" err="1" smtClean="0"/>
              <a:t>know</a:t>
            </a:r>
            <a:r>
              <a:rPr lang="nl-NL" dirty="0" smtClean="0"/>
              <a:t>, </a:t>
            </a:r>
            <a:r>
              <a:rPr lang="nl-NL" dirty="0" err="1" smtClean="0"/>
              <a:t>illiteracy</a:t>
            </a:r>
            <a:r>
              <a:rPr lang="nl-NL" dirty="0" smtClean="0"/>
              <a:t> is a </a:t>
            </a:r>
            <a:r>
              <a:rPr lang="nl-NL" dirty="0" err="1" smtClean="0"/>
              <a:t>problem</a:t>
            </a:r>
            <a:r>
              <a:rPr lang="nl-NL" dirty="0" smtClean="0"/>
              <a:t> </a:t>
            </a:r>
            <a:r>
              <a:rPr lang="nl-NL" dirty="0" err="1" smtClean="0"/>
              <a:t>that</a:t>
            </a:r>
            <a:r>
              <a:rPr lang="nl-NL" baseline="0" dirty="0" smtClean="0"/>
              <a:t> </a:t>
            </a:r>
            <a:r>
              <a:rPr lang="nl-NL" baseline="0" dirty="0" err="1" smtClean="0"/>
              <a:t>still</a:t>
            </a:r>
            <a:r>
              <a:rPr lang="nl-NL" baseline="0" dirty="0" smtClean="0"/>
              <a:t> </a:t>
            </a:r>
            <a:r>
              <a:rPr lang="nl-NL" baseline="0" dirty="0" err="1" smtClean="0"/>
              <a:t>exists</a:t>
            </a:r>
            <a:r>
              <a:rPr lang="nl-NL" baseline="0" dirty="0" smtClean="0"/>
              <a:t> </a:t>
            </a:r>
            <a:r>
              <a:rPr lang="nl-NL" baseline="0" dirty="0" err="1" smtClean="0"/>
              <a:t>and</a:t>
            </a:r>
            <a:r>
              <a:rPr lang="nl-NL" baseline="0" dirty="0" smtClean="0"/>
              <a:t> even </a:t>
            </a:r>
            <a:r>
              <a:rPr lang="nl-NL" baseline="0" dirty="0" err="1" smtClean="0"/>
              <a:t>today</a:t>
            </a:r>
            <a:r>
              <a:rPr lang="nl-NL" baseline="0" dirty="0" smtClean="0"/>
              <a:t> is </a:t>
            </a:r>
            <a:r>
              <a:rPr lang="nl-NL" baseline="0" dirty="0" err="1" smtClean="0"/>
              <a:t>growing</a:t>
            </a:r>
            <a:r>
              <a:rPr lang="nl-NL" baseline="0" dirty="0" smtClean="0"/>
              <a:t> </a:t>
            </a:r>
            <a:r>
              <a:rPr lang="nl-NL" baseline="0" dirty="0" err="1" smtClean="0"/>
              <a:t>again</a:t>
            </a:r>
            <a:r>
              <a:rPr lang="nl-NL" baseline="0" dirty="0" smtClean="0"/>
              <a:t>. But </a:t>
            </a:r>
            <a:r>
              <a:rPr lang="nl-NL" baseline="0" dirty="0" err="1" smtClean="0"/>
              <a:t>it’s</a:t>
            </a:r>
            <a:r>
              <a:rPr lang="nl-NL" baseline="0" dirty="0" smtClean="0"/>
              <a:t> </a:t>
            </a:r>
            <a:r>
              <a:rPr lang="nl-NL" baseline="0" dirty="0" err="1" smtClean="0"/>
              <a:t>not</a:t>
            </a:r>
            <a:r>
              <a:rPr lang="nl-NL" baseline="0" dirty="0" smtClean="0"/>
              <a:t> </a:t>
            </a:r>
            <a:r>
              <a:rPr lang="nl-NL" baseline="0" dirty="0" err="1" smtClean="0"/>
              <a:t>just</a:t>
            </a:r>
            <a:r>
              <a:rPr lang="nl-NL" baseline="0" dirty="0" smtClean="0"/>
              <a:t> </a:t>
            </a:r>
            <a:r>
              <a:rPr lang="nl-NL" baseline="0" dirty="0" err="1" smtClean="0"/>
              <a:t>about</a:t>
            </a:r>
            <a:r>
              <a:rPr lang="nl-NL" baseline="0" dirty="0" smtClean="0"/>
              <a:t> reading </a:t>
            </a:r>
            <a:r>
              <a:rPr lang="nl-NL" baseline="0" dirty="0" err="1" smtClean="0"/>
              <a:t>and</a:t>
            </a:r>
            <a:r>
              <a:rPr lang="nl-NL" baseline="0" dirty="0" smtClean="0"/>
              <a:t> </a:t>
            </a:r>
            <a:r>
              <a:rPr lang="nl-NL" baseline="0" dirty="0" err="1" smtClean="0"/>
              <a:t>writing</a:t>
            </a:r>
            <a:r>
              <a:rPr lang="nl-NL" baseline="0" dirty="0" smtClean="0"/>
              <a:t>. </a:t>
            </a:r>
            <a:r>
              <a:rPr lang="nl-NL" baseline="0" dirty="0" err="1" smtClean="0"/>
              <a:t>Newcomers</a:t>
            </a:r>
            <a:r>
              <a:rPr lang="nl-NL" baseline="0" dirty="0" smtClean="0"/>
              <a:t> in </a:t>
            </a:r>
            <a:r>
              <a:rPr lang="nl-NL" baseline="0" dirty="0" err="1" smtClean="0"/>
              <a:t>the</a:t>
            </a:r>
            <a:r>
              <a:rPr lang="nl-NL" baseline="0" dirty="0" smtClean="0"/>
              <a:t> </a:t>
            </a:r>
            <a:r>
              <a:rPr lang="nl-NL" baseline="0" dirty="0" err="1" smtClean="0"/>
              <a:t>city</a:t>
            </a:r>
            <a:r>
              <a:rPr lang="nl-NL" baseline="0" dirty="0" smtClean="0"/>
              <a:t>, </a:t>
            </a:r>
            <a:r>
              <a:rPr lang="nl-NL" baseline="0" dirty="0" err="1" smtClean="0"/>
              <a:t>mainly</a:t>
            </a:r>
            <a:r>
              <a:rPr lang="nl-NL" baseline="0" dirty="0" smtClean="0"/>
              <a:t> </a:t>
            </a:r>
            <a:r>
              <a:rPr lang="nl-NL" baseline="0" dirty="0" err="1" smtClean="0"/>
              <a:t>immigrants</a:t>
            </a:r>
            <a:r>
              <a:rPr lang="nl-NL" baseline="0" dirty="0" smtClean="0"/>
              <a:t>, have </a:t>
            </a:r>
            <a:r>
              <a:rPr lang="nl-NL" baseline="0" dirty="0" err="1" smtClean="0"/>
              <a:t>trouble</a:t>
            </a:r>
            <a:r>
              <a:rPr lang="nl-NL" baseline="0" dirty="0" smtClean="0"/>
              <a:t> </a:t>
            </a:r>
            <a:r>
              <a:rPr lang="nl-NL" baseline="0" dirty="0" err="1" smtClean="0"/>
              <a:t>understanding</a:t>
            </a:r>
            <a:r>
              <a:rPr lang="nl-NL" baseline="0" dirty="0" smtClean="0"/>
              <a:t> </a:t>
            </a:r>
            <a:r>
              <a:rPr lang="nl-NL" baseline="0" dirty="0" err="1" smtClean="0"/>
              <a:t>and</a:t>
            </a:r>
            <a:r>
              <a:rPr lang="nl-NL" baseline="0" dirty="0" smtClean="0"/>
              <a:t> </a:t>
            </a:r>
            <a:r>
              <a:rPr lang="nl-NL" baseline="0" dirty="0" err="1" smtClean="0"/>
              <a:t>speaking</a:t>
            </a:r>
            <a:r>
              <a:rPr lang="nl-NL" baseline="0" dirty="0" smtClean="0"/>
              <a:t> Dutch. </a:t>
            </a:r>
            <a:r>
              <a:rPr lang="nl-NL" baseline="0" dirty="0" err="1" smtClean="0"/>
              <a:t>This</a:t>
            </a:r>
            <a:r>
              <a:rPr lang="nl-NL" baseline="0" dirty="0" smtClean="0"/>
              <a:t> </a:t>
            </a:r>
            <a:r>
              <a:rPr lang="nl-NL" baseline="0" dirty="0" err="1" smtClean="0"/>
              <a:t>hinders</a:t>
            </a:r>
            <a:r>
              <a:rPr lang="nl-NL" baseline="0" dirty="0" smtClean="0"/>
              <a:t> </a:t>
            </a:r>
            <a:r>
              <a:rPr lang="nl-NL" baseline="0" dirty="0" err="1" smtClean="0"/>
              <a:t>them</a:t>
            </a:r>
            <a:r>
              <a:rPr lang="nl-NL" baseline="0" dirty="0" smtClean="0"/>
              <a:t> in </a:t>
            </a:r>
            <a:r>
              <a:rPr lang="nl-NL" baseline="0" dirty="0" err="1" smtClean="0"/>
              <a:t>finding</a:t>
            </a:r>
            <a:r>
              <a:rPr lang="nl-NL" baseline="0" dirty="0" smtClean="0"/>
              <a:t> jobs, </a:t>
            </a:r>
            <a:r>
              <a:rPr lang="nl-NL" baseline="0" dirty="0" err="1" smtClean="0"/>
              <a:t>applying</a:t>
            </a:r>
            <a:r>
              <a:rPr lang="nl-NL" baseline="0" dirty="0" smtClean="0"/>
              <a:t> </a:t>
            </a:r>
            <a:r>
              <a:rPr lang="nl-NL" baseline="0" dirty="0" err="1" smtClean="0"/>
              <a:t>for</a:t>
            </a:r>
            <a:r>
              <a:rPr lang="nl-NL" baseline="0" dirty="0" smtClean="0"/>
              <a:t> </a:t>
            </a:r>
            <a:r>
              <a:rPr lang="nl-NL" baseline="0" dirty="0" err="1" smtClean="0"/>
              <a:t>vital</a:t>
            </a:r>
            <a:r>
              <a:rPr lang="nl-NL" baseline="0" dirty="0" smtClean="0"/>
              <a:t> services </a:t>
            </a:r>
            <a:r>
              <a:rPr lang="nl-NL" baseline="0" dirty="0" err="1" smtClean="0"/>
              <a:t>and</a:t>
            </a:r>
            <a:r>
              <a:rPr lang="nl-NL" baseline="0" dirty="0" smtClean="0"/>
              <a:t> </a:t>
            </a:r>
            <a:r>
              <a:rPr lang="nl-NL" baseline="0" dirty="0" err="1" smtClean="0"/>
              <a:t>connecting</a:t>
            </a:r>
            <a:r>
              <a:rPr lang="nl-NL" baseline="0" dirty="0" smtClean="0"/>
              <a:t> </a:t>
            </a:r>
            <a:r>
              <a:rPr lang="nl-NL" baseline="0" dirty="0" err="1" smtClean="0"/>
              <a:t>with</a:t>
            </a:r>
            <a:r>
              <a:rPr lang="nl-NL" baseline="0" dirty="0" smtClean="0"/>
              <a:t> </a:t>
            </a:r>
            <a:r>
              <a:rPr lang="nl-NL" baseline="0" dirty="0" err="1" smtClean="0"/>
              <a:t>the</a:t>
            </a:r>
            <a:r>
              <a:rPr lang="nl-NL" baseline="0" dirty="0" smtClean="0"/>
              <a:t> </a:t>
            </a:r>
            <a:r>
              <a:rPr lang="nl-NL" baseline="0" dirty="0" err="1" smtClean="0"/>
              <a:t>local</a:t>
            </a:r>
            <a:r>
              <a:rPr lang="nl-NL" baseline="0" dirty="0" smtClean="0"/>
              <a:t> </a:t>
            </a:r>
            <a:r>
              <a:rPr lang="nl-NL" baseline="0" dirty="0" err="1" smtClean="0"/>
              <a:t>people</a:t>
            </a:r>
            <a:r>
              <a:rPr lang="nl-NL" baseline="0" dirty="0" smtClean="0"/>
              <a:t>. </a:t>
            </a:r>
          </a:p>
          <a:p>
            <a:r>
              <a:rPr lang="nl-NL" baseline="0" dirty="0" smtClean="0"/>
              <a:t>And </a:t>
            </a:r>
            <a:r>
              <a:rPr lang="nl-NL" baseline="0" dirty="0" err="1" smtClean="0"/>
              <a:t>it’s</a:t>
            </a:r>
            <a:r>
              <a:rPr lang="nl-NL" baseline="0" dirty="0" smtClean="0"/>
              <a:t> </a:t>
            </a:r>
            <a:r>
              <a:rPr lang="nl-NL" baseline="0" dirty="0" err="1" smtClean="0"/>
              <a:t>also</a:t>
            </a:r>
            <a:r>
              <a:rPr lang="nl-NL" baseline="0" dirty="0" smtClean="0"/>
              <a:t> </a:t>
            </a:r>
            <a:r>
              <a:rPr lang="nl-NL" baseline="0" dirty="0" err="1" smtClean="0"/>
              <a:t>not</a:t>
            </a:r>
            <a:r>
              <a:rPr lang="nl-NL" baseline="0" dirty="0" smtClean="0"/>
              <a:t> </a:t>
            </a:r>
            <a:r>
              <a:rPr lang="nl-NL" baseline="0" dirty="0" err="1" smtClean="0"/>
              <a:t>just</a:t>
            </a:r>
            <a:r>
              <a:rPr lang="nl-NL" baseline="0" dirty="0" smtClean="0"/>
              <a:t> </a:t>
            </a:r>
            <a:r>
              <a:rPr lang="nl-NL" baseline="0" dirty="0" err="1" smtClean="0"/>
              <a:t>about</a:t>
            </a:r>
            <a:r>
              <a:rPr lang="nl-NL" baseline="0" dirty="0" smtClean="0"/>
              <a:t> </a:t>
            </a:r>
            <a:r>
              <a:rPr lang="nl-NL" baseline="0" dirty="0" err="1" smtClean="0"/>
              <a:t>language</a:t>
            </a:r>
            <a:r>
              <a:rPr lang="nl-NL" baseline="0" dirty="0" smtClean="0"/>
              <a:t>. A large </a:t>
            </a:r>
            <a:r>
              <a:rPr lang="nl-NL" baseline="0" dirty="0" err="1" smtClean="0"/>
              <a:t>number</a:t>
            </a:r>
            <a:r>
              <a:rPr lang="nl-NL" baseline="0" dirty="0" smtClean="0"/>
              <a:t> of </a:t>
            </a:r>
            <a:r>
              <a:rPr lang="nl-NL" baseline="0" dirty="0" err="1" smtClean="0"/>
              <a:t>people</a:t>
            </a:r>
            <a:r>
              <a:rPr lang="nl-NL" baseline="0" dirty="0" smtClean="0"/>
              <a:t> </a:t>
            </a:r>
            <a:r>
              <a:rPr lang="nl-NL" baseline="0" dirty="0" err="1" smtClean="0"/>
              <a:t>can’t</a:t>
            </a:r>
            <a:r>
              <a:rPr lang="nl-NL" baseline="0" dirty="0" smtClean="0"/>
              <a:t> </a:t>
            </a:r>
            <a:r>
              <a:rPr lang="nl-NL" baseline="0" dirty="0" err="1" smtClean="0"/>
              <a:t>navigate</a:t>
            </a:r>
            <a:r>
              <a:rPr lang="nl-NL" baseline="0" dirty="0" smtClean="0"/>
              <a:t> </a:t>
            </a:r>
            <a:r>
              <a:rPr lang="nl-NL" baseline="0" dirty="0" err="1" smtClean="0"/>
              <a:t>the</a:t>
            </a:r>
            <a:r>
              <a:rPr lang="nl-NL" baseline="0" dirty="0" smtClean="0"/>
              <a:t> digital highway well </a:t>
            </a:r>
            <a:r>
              <a:rPr lang="nl-NL" baseline="0" dirty="0" err="1" smtClean="0"/>
              <a:t>enough</a:t>
            </a:r>
            <a:r>
              <a:rPr lang="nl-NL" baseline="0" dirty="0" smtClean="0"/>
              <a:t> </a:t>
            </a:r>
            <a:r>
              <a:rPr lang="nl-NL" baseline="0" dirty="0" err="1" smtClean="0"/>
              <a:t>to</a:t>
            </a:r>
            <a:r>
              <a:rPr lang="nl-NL" baseline="0" dirty="0" smtClean="0"/>
              <a:t> </a:t>
            </a:r>
            <a:r>
              <a:rPr lang="nl-NL" baseline="0" dirty="0" err="1" smtClean="0"/>
              <a:t>use</a:t>
            </a:r>
            <a:r>
              <a:rPr lang="nl-NL" baseline="0" dirty="0" smtClean="0"/>
              <a:t> services </a:t>
            </a:r>
            <a:r>
              <a:rPr lang="nl-NL" baseline="0" dirty="0" err="1" smtClean="0"/>
              <a:t>they</a:t>
            </a:r>
            <a:r>
              <a:rPr lang="nl-NL" baseline="0" dirty="0" smtClean="0"/>
              <a:t> </a:t>
            </a:r>
            <a:r>
              <a:rPr lang="nl-NL" baseline="0" dirty="0" err="1" smtClean="0"/>
              <a:t>absolutely</a:t>
            </a:r>
            <a:r>
              <a:rPr lang="nl-NL" baseline="0" dirty="0" smtClean="0"/>
              <a:t> </a:t>
            </a:r>
            <a:r>
              <a:rPr lang="nl-NL" baseline="0" dirty="0" err="1" smtClean="0"/>
              <a:t>need</a:t>
            </a:r>
            <a:r>
              <a:rPr lang="nl-NL" baseline="0" dirty="0" smtClean="0"/>
              <a:t>. More </a:t>
            </a:r>
            <a:r>
              <a:rPr lang="nl-NL" baseline="0" dirty="0" err="1" smtClean="0"/>
              <a:t>and</a:t>
            </a:r>
            <a:r>
              <a:rPr lang="nl-NL" baseline="0" dirty="0" smtClean="0"/>
              <a:t> more, </a:t>
            </a:r>
            <a:r>
              <a:rPr lang="nl-NL" baseline="0" dirty="0" err="1" smtClean="0"/>
              <a:t>governmental</a:t>
            </a:r>
            <a:r>
              <a:rPr lang="nl-NL" baseline="0" dirty="0" smtClean="0"/>
              <a:t> </a:t>
            </a:r>
            <a:r>
              <a:rPr lang="nl-NL" baseline="0" dirty="0" err="1" smtClean="0"/>
              <a:t>and</a:t>
            </a:r>
            <a:r>
              <a:rPr lang="nl-NL" baseline="0" dirty="0" smtClean="0"/>
              <a:t> </a:t>
            </a:r>
            <a:r>
              <a:rPr lang="nl-NL" baseline="0" dirty="0" err="1" smtClean="0"/>
              <a:t>municipalité</a:t>
            </a:r>
            <a:r>
              <a:rPr lang="nl-NL" baseline="0" dirty="0" smtClean="0"/>
              <a:t> services are </a:t>
            </a:r>
            <a:r>
              <a:rPr lang="nl-NL" baseline="0" dirty="0" err="1" smtClean="0"/>
              <a:t>accessible</a:t>
            </a:r>
            <a:r>
              <a:rPr lang="nl-NL" baseline="0" dirty="0" smtClean="0"/>
              <a:t> </a:t>
            </a:r>
            <a:r>
              <a:rPr lang="nl-NL" baseline="0" dirty="0" err="1" smtClean="0"/>
              <a:t>only</a:t>
            </a:r>
            <a:r>
              <a:rPr lang="nl-NL" baseline="0" dirty="0" smtClean="0"/>
              <a:t> </a:t>
            </a:r>
            <a:r>
              <a:rPr lang="nl-NL" baseline="0" dirty="0" err="1" smtClean="0"/>
              <a:t>by</a:t>
            </a:r>
            <a:r>
              <a:rPr lang="nl-NL" baseline="0" dirty="0" smtClean="0"/>
              <a:t> </a:t>
            </a:r>
            <a:r>
              <a:rPr lang="nl-NL" baseline="0" dirty="0" err="1" smtClean="0"/>
              <a:t>using</a:t>
            </a:r>
            <a:r>
              <a:rPr lang="nl-NL" baseline="0" dirty="0" smtClean="0"/>
              <a:t> </a:t>
            </a:r>
            <a:r>
              <a:rPr lang="nl-NL" baseline="0" dirty="0" err="1" smtClean="0"/>
              <a:t>the</a:t>
            </a:r>
            <a:r>
              <a:rPr lang="nl-NL" baseline="0" dirty="0" smtClean="0"/>
              <a:t> internet. </a:t>
            </a:r>
            <a:r>
              <a:rPr lang="nl-NL" baseline="0" dirty="0" err="1" smtClean="0"/>
              <a:t>Finding</a:t>
            </a:r>
            <a:r>
              <a:rPr lang="nl-NL" baseline="0" dirty="0" smtClean="0"/>
              <a:t> </a:t>
            </a:r>
            <a:r>
              <a:rPr lang="nl-NL" baseline="0" dirty="0" err="1" smtClean="0"/>
              <a:t>vital</a:t>
            </a:r>
            <a:r>
              <a:rPr lang="nl-NL" baseline="0" dirty="0" smtClean="0"/>
              <a:t> information on </a:t>
            </a:r>
            <a:r>
              <a:rPr lang="nl-NL" baseline="0" dirty="0" err="1" smtClean="0"/>
              <a:t>income</a:t>
            </a:r>
            <a:r>
              <a:rPr lang="nl-NL" baseline="0" dirty="0" smtClean="0"/>
              <a:t> support or </a:t>
            </a:r>
            <a:r>
              <a:rPr lang="nl-NL" baseline="0" dirty="0" err="1" smtClean="0"/>
              <a:t>tax</a:t>
            </a:r>
            <a:r>
              <a:rPr lang="nl-NL" baseline="0" dirty="0" smtClean="0"/>
              <a:t> </a:t>
            </a:r>
            <a:r>
              <a:rPr lang="nl-NL" baseline="0" dirty="0" err="1" smtClean="0"/>
              <a:t>duties</a:t>
            </a:r>
            <a:r>
              <a:rPr lang="nl-NL" baseline="0" dirty="0" smtClean="0"/>
              <a:t>, </a:t>
            </a:r>
            <a:r>
              <a:rPr lang="nl-NL" baseline="0" dirty="0" err="1" smtClean="0"/>
              <a:t>filling</a:t>
            </a:r>
            <a:r>
              <a:rPr lang="nl-NL" baseline="0" dirty="0" smtClean="0"/>
              <a:t> out </a:t>
            </a:r>
            <a:r>
              <a:rPr lang="nl-NL" baseline="0" dirty="0" err="1" smtClean="0"/>
              <a:t>forms</a:t>
            </a:r>
            <a:r>
              <a:rPr lang="nl-NL" baseline="0" dirty="0" smtClean="0"/>
              <a:t>, but </a:t>
            </a:r>
            <a:r>
              <a:rPr lang="nl-NL" baseline="0" dirty="0" err="1" smtClean="0"/>
              <a:t>also</a:t>
            </a:r>
            <a:r>
              <a:rPr lang="nl-NL" baseline="0" dirty="0" smtClean="0"/>
              <a:t> </a:t>
            </a:r>
            <a:r>
              <a:rPr lang="nl-NL" baseline="0" dirty="0" err="1" smtClean="0"/>
              <a:t>applying</a:t>
            </a:r>
            <a:r>
              <a:rPr lang="nl-NL" baseline="0" dirty="0" smtClean="0"/>
              <a:t> </a:t>
            </a:r>
            <a:r>
              <a:rPr lang="nl-NL" baseline="0" dirty="0" err="1" smtClean="0"/>
              <a:t>for</a:t>
            </a:r>
            <a:r>
              <a:rPr lang="nl-NL" baseline="0" dirty="0" smtClean="0"/>
              <a:t> jobs </a:t>
            </a:r>
            <a:r>
              <a:rPr lang="nl-NL" baseline="0" dirty="0" err="1" smtClean="0"/>
              <a:t>to</a:t>
            </a:r>
            <a:r>
              <a:rPr lang="nl-NL" baseline="0" dirty="0" smtClean="0"/>
              <a:t> name a few </a:t>
            </a:r>
            <a:r>
              <a:rPr lang="nl-NL" baseline="0" dirty="0" err="1" smtClean="0"/>
              <a:t>things</a:t>
            </a:r>
            <a:r>
              <a:rPr lang="nl-NL" baseline="0" dirty="0" smtClean="0"/>
              <a:t> we </a:t>
            </a:r>
            <a:r>
              <a:rPr lang="nl-NL" baseline="0" dirty="0" err="1" smtClean="0"/>
              <a:t>can’t</a:t>
            </a:r>
            <a:r>
              <a:rPr lang="nl-NL" baseline="0" dirty="0" smtClean="0"/>
              <a:t> do </a:t>
            </a:r>
            <a:r>
              <a:rPr lang="nl-NL" baseline="0" dirty="0" err="1" smtClean="0"/>
              <a:t>anymore</a:t>
            </a:r>
            <a:r>
              <a:rPr lang="nl-NL" baseline="0" dirty="0" smtClean="0"/>
              <a:t> without </a:t>
            </a:r>
            <a:r>
              <a:rPr lang="nl-NL" baseline="0" dirty="0" err="1" smtClean="0"/>
              <a:t>going</a:t>
            </a:r>
            <a:r>
              <a:rPr lang="nl-NL" baseline="0" dirty="0" smtClean="0"/>
              <a:t> online. </a:t>
            </a:r>
          </a:p>
          <a:p>
            <a:r>
              <a:rPr lang="nl-NL" baseline="0" dirty="0" smtClean="0"/>
              <a:t>And hey, </a:t>
            </a:r>
            <a:r>
              <a:rPr lang="nl-NL" baseline="0" dirty="0" err="1" smtClean="0"/>
              <a:t>it’s</a:t>
            </a:r>
            <a:r>
              <a:rPr lang="nl-NL" baseline="0" dirty="0" smtClean="0"/>
              <a:t> </a:t>
            </a:r>
            <a:r>
              <a:rPr lang="nl-NL" baseline="0" dirty="0" err="1" smtClean="0"/>
              <a:t>not</a:t>
            </a:r>
            <a:r>
              <a:rPr lang="nl-NL" baseline="0" dirty="0" smtClean="0"/>
              <a:t> </a:t>
            </a:r>
            <a:r>
              <a:rPr lang="nl-NL" baseline="0" dirty="0" err="1" smtClean="0"/>
              <a:t>just</a:t>
            </a:r>
            <a:r>
              <a:rPr lang="nl-NL" baseline="0" dirty="0" smtClean="0"/>
              <a:t> </a:t>
            </a:r>
            <a:r>
              <a:rPr lang="nl-NL" baseline="0" dirty="0" err="1" smtClean="0"/>
              <a:t>about</a:t>
            </a:r>
            <a:r>
              <a:rPr lang="nl-NL" baseline="0" dirty="0" smtClean="0"/>
              <a:t> digital skills </a:t>
            </a:r>
            <a:r>
              <a:rPr lang="nl-NL" baseline="0" dirty="0" err="1" smtClean="0"/>
              <a:t>either</a:t>
            </a:r>
            <a:r>
              <a:rPr lang="nl-NL" baseline="0" dirty="0" smtClean="0"/>
              <a:t>. </a:t>
            </a:r>
            <a:r>
              <a:rPr lang="nl-NL" baseline="0" dirty="0" err="1" smtClean="0"/>
              <a:t>If</a:t>
            </a:r>
            <a:r>
              <a:rPr lang="nl-NL" baseline="0" dirty="0" smtClean="0"/>
              <a:t> </a:t>
            </a:r>
            <a:r>
              <a:rPr lang="nl-NL" baseline="0" dirty="0" err="1" smtClean="0"/>
              <a:t>you</a:t>
            </a:r>
            <a:r>
              <a:rPr lang="nl-NL" baseline="0" dirty="0" smtClean="0"/>
              <a:t> </a:t>
            </a:r>
            <a:r>
              <a:rPr lang="nl-NL" baseline="0" dirty="0" err="1" smtClean="0"/>
              <a:t>can’t</a:t>
            </a:r>
            <a:r>
              <a:rPr lang="nl-NL" baseline="0" dirty="0" smtClean="0"/>
              <a:t> </a:t>
            </a:r>
            <a:r>
              <a:rPr lang="nl-NL" baseline="0" dirty="0" err="1" smtClean="0"/>
              <a:t>understand</a:t>
            </a:r>
            <a:r>
              <a:rPr lang="nl-NL" baseline="0" dirty="0" smtClean="0"/>
              <a:t> basic </a:t>
            </a:r>
            <a:r>
              <a:rPr lang="nl-NL" baseline="0" dirty="0" err="1" smtClean="0"/>
              <a:t>math</a:t>
            </a:r>
            <a:r>
              <a:rPr lang="nl-NL" baseline="0" dirty="0" smtClean="0"/>
              <a:t>, </a:t>
            </a:r>
            <a:r>
              <a:rPr lang="nl-NL" baseline="0" dirty="0" err="1" smtClean="0"/>
              <a:t>you</a:t>
            </a:r>
            <a:r>
              <a:rPr lang="nl-NL" baseline="0" dirty="0" smtClean="0"/>
              <a:t> </a:t>
            </a:r>
            <a:r>
              <a:rPr lang="nl-NL" baseline="0" dirty="0" err="1" smtClean="0"/>
              <a:t>won’t</a:t>
            </a:r>
            <a:r>
              <a:rPr lang="nl-NL" baseline="0" dirty="0" smtClean="0"/>
              <a:t> </a:t>
            </a:r>
            <a:r>
              <a:rPr lang="nl-NL" baseline="0" dirty="0" err="1" smtClean="0"/>
              <a:t>be</a:t>
            </a:r>
            <a:r>
              <a:rPr lang="nl-NL" baseline="0" dirty="0" smtClean="0"/>
              <a:t> </a:t>
            </a:r>
            <a:r>
              <a:rPr lang="nl-NL" baseline="0" dirty="0" err="1" smtClean="0"/>
              <a:t>able</a:t>
            </a:r>
            <a:r>
              <a:rPr lang="nl-NL" baseline="0" dirty="0" smtClean="0"/>
              <a:t> </a:t>
            </a:r>
            <a:r>
              <a:rPr lang="nl-NL" baseline="0" dirty="0" err="1" smtClean="0"/>
              <a:t>to</a:t>
            </a:r>
            <a:r>
              <a:rPr lang="nl-NL" baseline="0" dirty="0" smtClean="0"/>
              <a:t> control </a:t>
            </a:r>
            <a:r>
              <a:rPr lang="nl-NL" baseline="0" dirty="0" err="1" smtClean="0"/>
              <a:t>your</a:t>
            </a:r>
            <a:r>
              <a:rPr lang="nl-NL" baseline="0" dirty="0" smtClean="0"/>
              <a:t> </a:t>
            </a:r>
            <a:r>
              <a:rPr lang="nl-NL" baseline="0" dirty="0" err="1" smtClean="0"/>
              <a:t>household</a:t>
            </a:r>
            <a:r>
              <a:rPr lang="nl-NL" baseline="0" dirty="0" smtClean="0"/>
              <a:t> budget or </a:t>
            </a:r>
            <a:r>
              <a:rPr lang="nl-NL" baseline="0" dirty="0" err="1" smtClean="0"/>
              <a:t>fill</a:t>
            </a:r>
            <a:r>
              <a:rPr lang="nl-NL" baseline="0" dirty="0" smtClean="0"/>
              <a:t> in </a:t>
            </a:r>
            <a:r>
              <a:rPr lang="nl-NL" baseline="0" dirty="0" err="1" smtClean="0"/>
              <a:t>the</a:t>
            </a:r>
            <a:r>
              <a:rPr lang="nl-NL" baseline="0" dirty="0" smtClean="0"/>
              <a:t> </a:t>
            </a:r>
            <a:r>
              <a:rPr lang="nl-NL" baseline="0" dirty="0" err="1" smtClean="0"/>
              <a:t>forms</a:t>
            </a:r>
            <a:r>
              <a:rPr lang="nl-NL" baseline="0" dirty="0" smtClean="0"/>
              <a:t> </a:t>
            </a:r>
            <a:r>
              <a:rPr lang="nl-NL" baseline="0" dirty="0" err="1" smtClean="0"/>
              <a:t>you</a:t>
            </a:r>
            <a:r>
              <a:rPr lang="nl-NL" baseline="0" dirty="0" smtClean="0"/>
              <a:t> </a:t>
            </a:r>
            <a:r>
              <a:rPr lang="nl-NL" baseline="0" dirty="0" err="1" smtClean="0"/>
              <a:t>need</a:t>
            </a:r>
            <a:r>
              <a:rPr lang="nl-NL" baseline="0" dirty="0" smtClean="0"/>
              <a:t> </a:t>
            </a:r>
            <a:r>
              <a:rPr lang="nl-NL" baseline="0" dirty="0" err="1" smtClean="0"/>
              <a:t>for</a:t>
            </a:r>
            <a:r>
              <a:rPr lang="nl-NL" baseline="0" dirty="0" smtClean="0"/>
              <a:t> </a:t>
            </a:r>
            <a:r>
              <a:rPr lang="nl-NL" baseline="0" dirty="0" err="1" smtClean="0"/>
              <a:t>income</a:t>
            </a:r>
            <a:r>
              <a:rPr lang="nl-NL" baseline="0" dirty="0" smtClean="0"/>
              <a:t> support or </a:t>
            </a:r>
            <a:r>
              <a:rPr lang="nl-NL" baseline="0" dirty="0" err="1" smtClean="0"/>
              <a:t>taxes</a:t>
            </a:r>
            <a:r>
              <a:rPr lang="nl-NL" baseline="0" dirty="0" smtClean="0"/>
              <a:t>.</a:t>
            </a:r>
          </a:p>
          <a:p>
            <a:endParaRPr lang="nl-NL" baseline="0" dirty="0" smtClean="0"/>
          </a:p>
          <a:p>
            <a:r>
              <a:rPr lang="nl-NL" baseline="0" dirty="0" smtClean="0"/>
              <a:t>The Digital &amp; Language house on </a:t>
            </a:r>
            <a:r>
              <a:rPr lang="nl-NL" baseline="0" dirty="0" err="1" smtClean="0"/>
              <a:t>the</a:t>
            </a:r>
            <a:r>
              <a:rPr lang="nl-NL" baseline="0" dirty="0" smtClean="0"/>
              <a:t> Educational square is a home base </a:t>
            </a:r>
            <a:r>
              <a:rPr lang="nl-NL" baseline="0" dirty="0" err="1" smtClean="0"/>
              <a:t>where</a:t>
            </a:r>
            <a:r>
              <a:rPr lang="nl-NL" baseline="0" dirty="0" smtClean="0"/>
              <a:t> </a:t>
            </a:r>
            <a:r>
              <a:rPr lang="nl-NL" baseline="0" dirty="0" err="1" smtClean="0"/>
              <a:t>people</a:t>
            </a:r>
            <a:r>
              <a:rPr lang="nl-NL" baseline="0" dirty="0" smtClean="0"/>
              <a:t> </a:t>
            </a:r>
            <a:r>
              <a:rPr lang="nl-NL" baseline="0" dirty="0" err="1" smtClean="0"/>
              <a:t>can</a:t>
            </a:r>
            <a:r>
              <a:rPr lang="nl-NL" baseline="0" dirty="0" smtClean="0"/>
              <a:t> </a:t>
            </a:r>
            <a:r>
              <a:rPr lang="nl-NL" baseline="0" dirty="0" err="1" smtClean="0"/>
              <a:t>learn</a:t>
            </a:r>
            <a:r>
              <a:rPr lang="nl-NL" baseline="0" dirty="0" smtClean="0"/>
              <a:t> al these skills </a:t>
            </a:r>
            <a:r>
              <a:rPr lang="nl-NL" baseline="0" dirty="0" err="1" smtClean="0"/>
              <a:t>with</a:t>
            </a:r>
            <a:r>
              <a:rPr lang="nl-NL" baseline="0" dirty="0" smtClean="0"/>
              <a:t> </a:t>
            </a:r>
            <a:r>
              <a:rPr lang="nl-NL" baseline="0" dirty="0" err="1" smtClean="0"/>
              <a:t>the</a:t>
            </a:r>
            <a:r>
              <a:rPr lang="nl-NL" baseline="0" dirty="0" smtClean="0"/>
              <a:t> help of </a:t>
            </a:r>
            <a:r>
              <a:rPr lang="nl-NL" baseline="0" dirty="0" err="1" smtClean="0"/>
              <a:t>volunteers</a:t>
            </a:r>
            <a:r>
              <a:rPr lang="nl-NL" baseline="0" dirty="0" smtClean="0"/>
              <a:t> </a:t>
            </a:r>
            <a:r>
              <a:rPr lang="nl-NL" baseline="0" dirty="0" err="1" smtClean="0"/>
              <a:t>and</a:t>
            </a:r>
            <a:r>
              <a:rPr lang="nl-NL" baseline="0" dirty="0" smtClean="0"/>
              <a:t> professional </a:t>
            </a:r>
            <a:r>
              <a:rPr lang="nl-NL" baseline="0" dirty="0" err="1" smtClean="0"/>
              <a:t>organisations</a:t>
            </a:r>
            <a:r>
              <a:rPr lang="nl-NL" baseline="0" dirty="0" smtClean="0"/>
              <a:t>. </a:t>
            </a:r>
            <a:r>
              <a:rPr lang="nl-NL" baseline="0" dirty="0" err="1" smtClean="0"/>
              <a:t>Fortunately</a:t>
            </a:r>
            <a:r>
              <a:rPr lang="nl-NL" baseline="0" dirty="0" smtClean="0"/>
              <a:t>, </a:t>
            </a:r>
            <a:r>
              <a:rPr lang="nl-NL" baseline="0" dirty="0" err="1" smtClean="0"/>
              <a:t>it’s</a:t>
            </a:r>
            <a:r>
              <a:rPr lang="nl-NL" baseline="0" dirty="0" smtClean="0"/>
              <a:t> </a:t>
            </a:r>
            <a:r>
              <a:rPr lang="nl-NL" baseline="0" dirty="0" err="1" smtClean="0"/>
              <a:t>not</a:t>
            </a:r>
            <a:r>
              <a:rPr lang="nl-NL" baseline="0" dirty="0" smtClean="0"/>
              <a:t> </a:t>
            </a:r>
            <a:r>
              <a:rPr lang="nl-NL" baseline="0" dirty="0" err="1" smtClean="0"/>
              <a:t>just</a:t>
            </a:r>
            <a:r>
              <a:rPr lang="nl-NL" baseline="0" dirty="0" smtClean="0"/>
              <a:t> </a:t>
            </a:r>
            <a:r>
              <a:rPr lang="nl-NL" baseline="0" dirty="0" err="1" smtClean="0"/>
              <a:t>about</a:t>
            </a:r>
            <a:r>
              <a:rPr lang="nl-NL" baseline="0" dirty="0" smtClean="0"/>
              <a:t> </a:t>
            </a:r>
            <a:r>
              <a:rPr lang="nl-NL" baseline="0" dirty="0" err="1" smtClean="0"/>
              <a:t>serious</a:t>
            </a:r>
            <a:r>
              <a:rPr lang="nl-NL" baseline="0" dirty="0" smtClean="0"/>
              <a:t> </a:t>
            </a:r>
            <a:r>
              <a:rPr lang="nl-NL" baseline="0" dirty="0" err="1" smtClean="0"/>
              <a:t>matters</a:t>
            </a:r>
            <a:r>
              <a:rPr lang="nl-NL" baseline="0" dirty="0" smtClean="0"/>
              <a:t>. Learning </a:t>
            </a:r>
            <a:r>
              <a:rPr lang="nl-NL" baseline="0" dirty="0" err="1" smtClean="0"/>
              <a:t>things</a:t>
            </a:r>
            <a:r>
              <a:rPr lang="nl-NL" baseline="0" dirty="0" smtClean="0"/>
              <a:t> is </a:t>
            </a:r>
            <a:r>
              <a:rPr lang="nl-NL" baseline="0" dirty="0" err="1" smtClean="0"/>
              <a:t>very</a:t>
            </a:r>
            <a:r>
              <a:rPr lang="nl-NL" baseline="0" dirty="0" smtClean="0"/>
              <a:t> </a:t>
            </a:r>
            <a:r>
              <a:rPr lang="nl-NL" baseline="0" dirty="0" err="1" smtClean="0"/>
              <a:t>much</a:t>
            </a:r>
            <a:r>
              <a:rPr lang="nl-NL" baseline="0" dirty="0" smtClean="0"/>
              <a:t> </a:t>
            </a:r>
            <a:r>
              <a:rPr lang="nl-NL" baseline="0" dirty="0" err="1" smtClean="0"/>
              <a:t>about</a:t>
            </a:r>
            <a:r>
              <a:rPr lang="nl-NL" baseline="0" dirty="0" smtClean="0"/>
              <a:t> </a:t>
            </a:r>
            <a:r>
              <a:rPr lang="nl-NL" baseline="0" dirty="0" err="1" smtClean="0"/>
              <a:t>fun</a:t>
            </a:r>
            <a:r>
              <a:rPr lang="nl-NL" baseline="0" dirty="0" smtClean="0"/>
              <a:t> </a:t>
            </a:r>
            <a:r>
              <a:rPr lang="nl-NL" baseline="0" dirty="0" err="1" smtClean="0"/>
              <a:t>too</a:t>
            </a:r>
            <a:r>
              <a:rPr lang="nl-NL" baseline="0" dirty="0" smtClean="0"/>
              <a:t>. Let me </a:t>
            </a:r>
            <a:r>
              <a:rPr lang="nl-NL" baseline="0" dirty="0" err="1" smtClean="0"/>
              <a:t>tell</a:t>
            </a:r>
            <a:r>
              <a:rPr lang="nl-NL" baseline="0" dirty="0" smtClean="0"/>
              <a:t> </a:t>
            </a:r>
            <a:r>
              <a:rPr lang="nl-NL" baseline="0" dirty="0" err="1" smtClean="0"/>
              <a:t>you</a:t>
            </a:r>
            <a:r>
              <a:rPr lang="nl-NL" baseline="0" dirty="0" smtClean="0"/>
              <a:t> more.</a:t>
            </a:r>
            <a:endParaRPr lang="nl-NL" dirty="0"/>
          </a:p>
        </p:txBody>
      </p:sp>
      <p:sp>
        <p:nvSpPr>
          <p:cNvPr id="4" name="Tijdelijke aanduiding voor dianummer 3"/>
          <p:cNvSpPr>
            <a:spLocks noGrp="1"/>
          </p:cNvSpPr>
          <p:nvPr>
            <p:ph type="sldNum" sz="quarter" idx="10"/>
          </p:nvPr>
        </p:nvSpPr>
        <p:spPr/>
        <p:txBody>
          <a:bodyPr/>
          <a:lstStyle/>
          <a:p>
            <a:fld id="{4DA24BB7-C0E9-4EFF-8233-01947EE07E4A}" type="slidenum">
              <a:rPr lang="en-US" smtClean="0"/>
              <a:pPr/>
              <a:t>10</a:t>
            </a:fld>
            <a:endParaRPr lang="en-US"/>
          </a:p>
        </p:txBody>
      </p:sp>
    </p:spTree>
    <p:extLst>
      <p:ext uri="{BB962C8B-B14F-4D97-AF65-F5344CB8AC3E}">
        <p14:creationId xmlns:p14="http://schemas.microsoft.com/office/powerpoint/2010/main" val="1628169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We</a:t>
            </a:r>
            <a:r>
              <a:rPr lang="nl-NL" baseline="0" dirty="0" smtClean="0"/>
              <a:t> </a:t>
            </a:r>
            <a:r>
              <a:rPr lang="nl-NL" baseline="0" dirty="0" err="1" smtClean="0"/>
              <a:t>tend</a:t>
            </a:r>
            <a:r>
              <a:rPr lang="nl-NL" baseline="0" dirty="0" smtClean="0"/>
              <a:t> </a:t>
            </a:r>
            <a:r>
              <a:rPr lang="nl-NL" baseline="0" dirty="0" err="1" smtClean="0"/>
              <a:t>to</a:t>
            </a:r>
            <a:r>
              <a:rPr lang="nl-NL" baseline="0" dirty="0" smtClean="0"/>
              <a:t> </a:t>
            </a:r>
            <a:r>
              <a:rPr lang="nl-NL" baseline="0" dirty="0" err="1" smtClean="0"/>
              <a:t>think</a:t>
            </a:r>
            <a:r>
              <a:rPr lang="nl-NL" baseline="0" dirty="0" smtClean="0"/>
              <a:t> </a:t>
            </a:r>
            <a:r>
              <a:rPr lang="nl-NL" baseline="0" dirty="0" err="1" smtClean="0"/>
              <a:t>that</a:t>
            </a:r>
            <a:r>
              <a:rPr lang="nl-NL" baseline="0" dirty="0" smtClean="0"/>
              <a:t> </a:t>
            </a:r>
            <a:r>
              <a:rPr lang="nl-NL" baseline="0" dirty="0" err="1" smtClean="0"/>
              <a:t>children</a:t>
            </a:r>
            <a:r>
              <a:rPr lang="nl-NL" baseline="0" dirty="0" smtClean="0"/>
              <a:t> </a:t>
            </a:r>
            <a:r>
              <a:rPr lang="nl-NL" baseline="0" dirty="0" err="1" smtClean="0"/>
              <a:t>and</a:t>
            </a:r>
            <a:r>
              <a:rPr lang="nl-NL" baseline="0" dirty="0" smtClean="0"/>
              <a:t> </a:t>
            </a:r>
            <a:r>
              <a:rPr lang="nl-NL" baseline="0" dirty="0" err="1" smtClean="0"/>
              <a:t>young</a:t>
            </a:r>
            <a:r>
              <a:rPr lang="nl-NL" baseline="0" dirty="0" smtClean="0"/>
              <a:t> </a:t>
            </a:r>
            <a:r>
              <a:rPr lang="nl-NL" baseline="0" dirty="0" err="1" smtClean="0"/>
              <a:t>people</a:t>
            </a:r>
            <a:r>
              <a:rPr lang="nl-NL" baseline="0" dirty="0" smtClean="0"/>
              <a:t> </a:t>
            </a:r>
            <a:r>
              <a:rPr lang="nl-NL" baseline="0" dirty="0" err="1" smtClean="0"/>
              <a:t>can</a:t>
            </a:r>
            <a:r>
              <a:rPr lang="nl-NL" baseline="0" dirty="0" smtClean="0"/>
              <a:t> </a:t>
            </a:r>
            <a:r>
              <a:rPr lang="nl-NL" baseline="0" dirty="0" err="1" smtClean="0"/>
              <a:t>easily</a:t>
            </a:r>
            <a:r>
              <a:rPr lang="nl-NL" baseline="0" dirty="0" smtClean="0"/>
              <a:t> handle </a:t>
            </a:r>
            <a:r>
              <a:rPr lang="nl-NL" baseline="0" dirty="0" err="1" smtClean="0"/>
              <a:t>the</a:t>
            </a:r>
            <a:r>
              <a:rPr lang="nl-NL" baseline="0" dirty="0" smtClean="0"/>
              <a:t> information </a:t>
            </a:r>
            <a:r>
              <a:rPr lang="nl-NL" baseline="0" dirty="0" err="1" smtClean="0"/>
              <a:t>overload</a:t>
            </a:r>
            <a:r>
              <a:rPr lang="nl-NL" baseline="0" dirty="0" smtClean="0"/>
              <a:t> </a:t>
            </a:r>
            <a:r>
              <a:rPr lang="nl-NL" baseline="0" dirty="0" err="1" smtClean="0"/>
              <a:t>that</a:t>
            </a:r>
            <a:r>
              <a:rPr lang="nl-NL" baseline="0" dirty="0" smtClean="0"/>
              <a:t> </a:t>
            </a:r>
            <a:r>
              <a:rPr lang="nl-NL" baseline="0" dirty="0" err="1" smtClean="0"/>
              <a:t>comes</a:t>
            </a:r>
            <a:r>
              <a:rPr lang="nl-NL" baseline="0" dirty="0" smtClean="0"/>
              <a:t> </a:t>
            </a:r>
            <a:r>
              <a:rPr lang="nl-NL" baseline="0" dirty="0" err="1" smtClean="0"/>
              <a:t>to</a:t>
            </a:r>
            <a:r>
              <a:rPr lang="nl-NL" baseline="0" dirty="0" smtClean="0"/>
              <a:t> </a:t>
            </a:r>
            <a:r>
              <a:rPr lang="nl-NL" baseline="0" dirty="0" err="1" smtClean="0"/>
              <a:t>them</a:t>
            </a:r>
            <a:r>
              <a:rPr lang="nl-NL" baseline="0" dirty="0" smtClean="0"/>
              <a:t> </a:t>
            </a:r>
            <a:r>
              <a:rPr lang="nl-NL" baseline="0" dirty="0" err="1" smtClean="0"/>
              <a:t>through</a:t>
            </a:r>
            <a:r>
              <a:rPr lang="nl-NL" baseline="0" dirty="0" smtClean="0"/>
              <a:t> internet </a:t>
            </a:r>
            <a:r>
              <a:rPr lang="nl-NL" baseline="0" dirty="0" err="1" smtClean="0"/>
              <a:t>and</a:t>
            </a:r>
            <a:r>
              <a:rPr lang="nl-NL" baseline="0" dirty="0" smtClean="0"/>
              <a:t> smartphones. </a:t>
            </a:r>
            <a:r>
              <a:rPr lang="nl-NL" baseline="0" dirty="0" err="1" smtClean="0"/>
              <a:t>That</a:t>
            </a:r>
            <a:r>
              <a:rPr lang="nl-NL" baseline="0" dirty="0" smtClean="0"/>
              <a:t> </a:t>
            </a:r>
            <a:r>
              <a:rPr lang="nl-NL" baseline="0" dirty="0" err="1" smtClean="0"/>
              <a:t>they</a:t>
            </a:r>
            <a:r>
              <a:rPr lang="nl-NL" baseline="0" dirty="0" smtClean="0"/>
              <a:t> </a:t>
            </a:r>
            <a:r>
              <a:rPr lang="nl-NL" baseline="0" dirty="0" err="1" smtClean="0"/>
              <a:t>can</a:t>
            </a:r>
            <a:r>
              <a:rPr lang="nl-NL" baseline="0" dirty="0" smtClean="0"/>
              <a:t> </a:t>
            </a:r>
            <a:r>
              <a:rPr lang="nl-NL" baseline="0" dirty="0" err="1" smtClean="0"/>
              <a:t>find</a:t>
            </a:r>
            <a:r>
              <a:rPr lang="nl-NL" baseline="0" dirty="0" smtClean="0"/>
              <a:t> </a:t>
            </a:r>
            <a:r>
              <a:rPr lang="nl-NL" baseline="0" dirty="0" err="1" smtClean="0"/>
              <a:t>all</a:t>
            </a:r>
            <a:r>
              <a:rPr lang="nl-NL" baseline="0" dirty="0" smtClean="0"/>
              <a:t> information </a:t>
            </a:r>
            <a:r>
              <a:rPr lang="nl-NL" baseline="0" dirty="0" err="1" smtClean="0"/>
              <a:t>they</a:t>
            </a:r>
            <a:r>
              <a:rPr lang="nl-NL" baseline="0" dirty="0" smtClean="0"/>
              <a:t> </a:t>
            </a:r>
            <a:r>
              <a:rPr lang="nl-NL" baseline="0" dirty="0" err="1" smtClean="0"/>
              <a:t>need</a:t>
            </a:r>
            <a:r>
              <a:rPr lang="nl-NL" baseline="0" dirty="0" smtClean="0"/>
              <a:t>, </a:t>
            </a:r>
            <a:r>
              <a:rPr lang="nl-NL" baseline="0" dirty="0" err="1" smtClean="0"/>
              <a:t>can</a:t>
            </a:r>
            <a:r>
              <a:rPr lang="nl-NL" baseline="0" dirty="0" smtClean="0"/>
              <a:t> </a:t>
            </a:r>
            <a:r>
              <a:rPr lang="nl-NL" baseline="0" dirty="0" err="1" smtClean="0"/>
              <a:t>distinguish</a:t>
            </a:r>
            <a:r>
              <a:rPr lang="nl-NL" baseline="0" dirty="0" smtClean="0"/>
              <a:t> </a:t>
            </a:r>
            <a:r>
              <a:rPr lang="nl-NL" baseline="0" dirty="0" err="1" smtClean="0"/>
              <a:t>between</a:t>
            </a:r>
            <a:r>
              <a:rPr lang="nl-NL" baseline="0" dirty="0" smtClean="0"/>
              <a:t> </a:t>
            </a:r>
            <a:r>
              <a:rPr lang="nl-NL" baseline="0" dirty="0" err="1" smtClean="0"/>
              <a:t>useful</a:t>
            </a:r>
            <a:r>
              <a:rPr lang="nl-NL" baseline="0" dirty="0" smtClean="0"/>
              <a:t> </a:t>
            </a:r>
            <a:r>
              <a:rPr lang="nl-NL" baseline="0" dirty="0" err="1" smtClean="0"/>
              <a:t>and</a:t>
            </a:r>
            <a:r>
              <a:rPr lang="nl-NL" baseline="0" dirty="0" smtClean="0"/>
              <a:t> </a:t>
            </a:r>
            <a:r>
              <a:rPr lang="nl-NL" baseline="0" dirty="0" err="1" smtClean="0"/>
              <a:t>false</a:t>
            </a:r>
            <a:r>
              <a:rPr lang="nl-NL" baseline="0" dirty="0" smtClean="0"/>
              <a:t> information, </a:t>
            </a:r>
            <a:r>
              <a:rPr lang="nl-NL" baseline="0" dirty="0" err="1" smtClean="0"/>
              <a:t>can</a:t>
            </a:r>
            <a:r>
              <a:rPr lang="nl-NL" baseline="0" dirty="0" smtClean="0"/>
              <a:t> </a:t>
            </a:r>
            <a:r>
              <a:rPr lang="nl-NL" baseline="0" dirty="0" err="1" smtClean="0"/>
              <a:t>find</a:t>
            </a:r>
            <a:r>
              <a:rPr lang="nl-NL" baseline="0" dirty="0" smtClean="0"/>
              <a:t> </a:t>
            </a:r>
            <a:r>
              <a:rPr lang="nl-NL" baseline="0" dirty="0" err="1" smtClean="0"/>
              <a:t>and</a:t>
            </a:r>
            <a:r>
              <a:rPr lang="nl-NL" baseline="0" dirty="0" smtClean="0"/>
              <a:t> </a:t>
            </a:r>
            <a:r>
              <a:rPr lang="nl-NL" baseline="0" dirty="0" err="1" smtClean="0"/>
              <a:t>use</a:t>
            </a:r>
            <a:r>
              <a:rPr lang="nl-NL" baseline="0" dirty="0" smtClean="0"/>
              <a:t> online </a:t>
            </a:r>
            <a:r>
              <a:rPr lang="nl-NL" baseline="0" dirty="0" err="1" smtClean="0"/>
              <a:t>municipal</a:t>
            </a:r>
            <a:r>
              <a:rPr lang="nl-NL" baseline="0" dirty="0" smtClean="0"/>
              <a:t> </a:t>
            </a:r>
            <a:r>
              <a:rPr lang="nl-NL" baseline="0" dirty="0" err="1" smtClean="0"/>
              <a:t>and</a:t>
            </a:r>
            <a:r>
              <a:rPr lang="nl-NL" baseline="0" dirty="0" smtClean="0"/>
              <a:t> </a:t>
            </a:r>
            <a:r>
              <a:rPr lang="nl-NL" baseline="0" dirty="0" err="1" smtClean="0"/>
              <a:t>governmental</a:t>
            </a:r>
            <a:r>
              <a:rPr lang="nl-NL" baseline="0" dirty="0" smtClean="0"/>
              <a:t> services. </a:t>
            </a:r>
            <a:r>
              <a:rPr lang="nl-NL" baseline="0" dirty="0" err="1" smtClean="0"/>
              <a:t>That</a:t>
            </a:r>
            <a:r>
              <a:rPr lang="nl-NL" baseline="0" dirty="0" smtClean="0"/>
              <a:t> </a:t>
            </a:r>
            <a:r>
              <a:rPr lang="nl-NL" baseline="0" dirty="0" err="1" smtClean="0"/>
              <a:t>they</a:t>
            </a:r>
            <a:r>
              <a:rPr lang="nl-NL" baseline="0" dirty="0" smtClean="0"/>
              <a:t> </a:t>
            </a:r>
            <a:r>
              <a:rPr lang="nl-NL" baseline="0" dirty="0" err="1" smtClean="0"/>
              <a:t>can</a:t>
            </a:r>
            <a:r>
              <a:rPr lang="nl-NL" baseline="0" dirty="0" smtClean="0"/>
              <a:t> keep </a:t>
            </a:r>
            <a:r>
              <a:rPr lang="nl-NL" baseline="0" dirty="0" err="1" smtClean="0"/>
              <a:t>themselves</a:t>
            </a:r>
            <a:r>
              <a:rPr lang="nl-NL" baseline="0" dirty="0" smtClean="0"/>
              <a:t> safe in </a:t>
            </a:r>
            <a:r>
              <a:rPr lang="nl-NL" baseline="0" dirty="0" err="1" smtClean="0"/>
              <a:t>the</a:t>
            </a:r>
            <a:r>
              <a:rPr lang="nl-NL" baseline="0" dirty="0" smtClean="0"/>
              <a:t> </a:t>
            </a:r>
            <a:r>
              <a:rPr lang="nl-NL" baseline="0" dirty="0" err="1" smtClean="0"/>
              <a:t>world</a:t>
            </a:r>
            <a:r>
              <a:rPr lang="nl-NL" baseline="0" dirty="0" smtClean="0"/>
              <a:t> of </a:t>
            </a:r>
            <a:r>
              <a:rPr lang="nl-NL" baseline="0" dirty="0" err="1" smtClean="0"/>
              <a:t>social</a:t>
            </a:r>
            <a:r>
              <a:rPr lang="nl-NL" baseline="0" dirty="0" smtClean="0"/>
              <a:t> media </a:t>
            </a:r>
            <a:r>
              <a:rPr lang="nl-NL" baseline="0" dirty="0" err="1" smtClean="0"/>
              <a:t>and</a:t>
            </a:r>
            <a:r>
              <a:rPr lang="nl-NL" baseline="0" dirty="0" smtClean="0"/>
              <a:t> have </a:t>
            </a:r>
            <a:r>
              <a:rPr lang="nl-NL" baseline="0" dirty="0" err="1" smtClean="0"/>
              <a:t>enough</a:t>
            </a:r>
            <a:r>
              <a:rPr lang="nl-NL" baseline="0" dirty="0" smtClean="0"/>
              <a:t> common sense </a:t>
            </a:r>
            <a:r>
              <a:rPr lang="nl-NL" baseline="0" dirty="0" err="1" smtClean="0"/>
              <a:t>to</a:t>
            </a:r>
            <a:r>
              <a:rPr lang="nl-NL" baseline="0" dirty="0" smtClean="0"/>
              <a:t> </a:t>
            </a:r>
            <a:r>
              <a:rPr lang="nl-NL" baseline="0" dirty="0" err="1" smtClean="0"/>
              <a:t>understand</a:t>
            </a:r>
            <a:r>
              <a:rPr lang="nl-NL" baseline="0" dirty="0" smtClean="0"/>
              <a:t> </a:t>
            </a:r>
            <a:r>
              <a:rPr lang="nl-NL" baseline="0" dirty="0" err="1" smtClean="0"/>
              <a:t>that</a:t>
            </a:r>
            <a:r>
              <a:rPr lang="nl-NL" baseline="0" dirty="0" smtClean="0"/>
              <a:t> </a:t>
            </a:r>
            <a:r>
              <a:rPr lang="nl-NL" baseline="0" dirty="0" err="1" smtClean="0"/>
              <a:t>their</a:t>
            </a:r>
            <a:r>
              <a:rPr lang="nl-NL" baseline="0" dirty="0" smtClean="0"/>
              <a:t> euro’s are </a:t>
            </a:r>
            <a:r>
              <a:rPr lang="nl-NL" baseline="0" dirty="0" err="1" smtClean="0"/>
              <a:t>easily</a:t>
            </a:r>
            <a:r>
              <a:rPr lang="nl-NL" baseline="0" dirty="0" smtClean="0"/>
              <a:t> </a:t>
            </a:r>
            <a:r>
              <a:rPr lang="nl-NL" baseline="0" dirty="0" err="1" smtClean="0"/>
              <a:t>spent</a:t>
            </a:r>
            <a:r>
              <a:rPr lang="nl-NL" baseline="0" dirty="0" smtClean="0"/>
              <a:t> online, but </a:t>
            </a:r>
            <a:r>
              <a:rPr lang="nl-NL" baseline="0" dirty="0" err="1" smtClean="0"/>
              <a:t>not</a:t>
            </a:r>
            <a:r>
              <a:rPr lang="nl-NL" baseline="0" dirty="0" smtClean="0"/>
              <a:t> </a:t>
            </a:r>
            <a:r>
              <a:rPr lang="nl-NL" baseline="0" dirty="0" err="1" smtClean="0"/>
              <a:t>so</a:t>
            </a:r>
            <a:r>
              <a:rPr lang="nl-NL" baseline="0" dirty="0" smtClean="0"/>
              <a:t> </a:t>
            </a:r>
            <a:r>
              <a:rPr lang="nl-NL" baseline="0" dirty="0" err="1" smtClean="0"/>
              <a:t>easily</a:t>
            </a:r>
            <a:r>
              <a:rPr lang="nl-NL" baseline="0" dirty="0" smtClean="0"/>
              <a:t> </a:t>
            </a:r>
            <a:r>
              <a:rPr lang="nl-NL" baseline="0" dirty="0" err="1" smtClean="0"/>
              <a:t>earned</a:t>
            </a:r>
            <a:r>
              <a:rPr lang="nl-NL" baseline="0" dirty="0" smtClean="0"/>
              <a:t> back.</a:t>
            </a:r>
          </a:p>
          <a:p>
            <a:endParaRPr lang="nl-NL" baseline="0" dirty="0" smtClean="0"/>
          </a:p>
          <a:p>
            <a:r>
              <a:rPr lang="nl-NL" baseline="0" dirty="0" smtClean="0"/>
              <a:t>Well, </a:t>
            </a:r>
            <a:r>
              <a:rPr lang="nl-NL" baseline="0" dirty="0" err="1" smtClean="0"/>
              <a:t>unfortunately</a:t>
            </a:r>
            <a:r>
              <a:rPr lang="nl-NL" baseline="0" dirty="0" smtClean="0"/>
              <a:t> </a:t>
            </a:r>
            <a:r>
              <a:rPr lang="nl-NL" baseline="0" dirty="0" err="1" smtClean="0"/>
              <a:t>they</a:t>
            </a:r>
            <a:r>
              <a:rPr lang="nl-NL" baseline="0" dirty="0" smtClean="0"/>
              <a:t> </a:t>
            </a:r>
            <a:r>
              <a:rPr lang="nl-NL" baseline="0" dirty="0" err="1" smtClean="0"/>
              <a:t>can’t</a:t>
            </a:r>
            <a:r>
              <a:rPr lang="nl-NL" baseline="0" dirty="0" smtClean="0"/>
              <a:t>. </a:t>
            </a:r>
            <a:r>
              <a:rPr lang="nl-NL" baseline="0" dirty="0" err="1" smtClean="0"/>
              <a:t>They</a:t>
            </a:r>
            <a:r>
              <a:rPr lang="nl-NL" baseline="0" dirty="0" smtClean="0"/>
              <a:t> do </a:t>
            </a:r>
            <a:r>
              <a:rPr lang="nl-NL" baseline="0" dirty="0" err="1" smtClean="0"/>
              <a:t>know</a:t>
            </a:r>
            <a:r>
              <a:rPr lang="nl-NL" baseline="0" dirty="0" smtClean="0"/>
              <a:t> </a:t>
            </a:r>
            <a:r>
              <a:rPr lang="nl-NL" baseline="0" dirty="0" err="1" smtClean="0"/>
              <a:t>how</a:t>
            </a:r>
            <a:r>
              <a:rPr lang="nl-NL" baseline="0" dirty="0" smtClean="0"/>
              <a:t> </a:t>
            </a:r>
            <a:r>
              <a:rPr lang="nl-NL" baseline="0" dirty="0" err="1" smtClean="0"/>
              <a:t>to</a:t>
            </a:r>
            <a:r>
              <a:rPr lang="nl-NL" baseline="0" dirty="0" smtClean="0"/>
              <a:t> </a:t>
            </a:r>
            <a:r>
              <a:rPr lang="nl-NL" baseline="0" dirty="0" err="1" smtClean="0"/>
              <a:t>operate</a:t>
            </a:r>
            <a:r>
              <a:rPr lang="nl-NL" baseline="0" dirty="0" smtClean="0"/>
              <a:t> </a:t>
            </a:r>
            <a:r>
              <a:rPr lang="nl-NL" baseline="0" dirty="0" err="1" smtClean="0"/>
              <a:t>their</a:t>
            </a:r>
            <a:r>
              <a:rPr lang="nl-NL" baseline="0" dirty="0" smtClean="0"/>
              <a:t> smartphones </a:t>
            </a:r>
            <a:r>
              <a:rPr lang="nl-NL" baseline="0" dirty="0" err="1" smtClean="0"/>
              <a:t>very</a:t>
            </a:r>
            <a:r>
              <a:rPr lang="nl-NL" baseline="0" dirty="0" smtClean="0"/>
              <a:t> well </a:t>
            </a:r>
            <a:r>
              <a:rPr lang="nl-NL" baseline="0" dirty="0" err="1" smtClean="0"/>
              <a:t>and</a:t>
            </a:r>
            <a:r>
              <a:rPr lang="nl-NL" baseline="0" dirty="0" smtClean="0"/>
              <a:t> </a:t>
            </a:r>
            <a:r>
              <a:rPr lang="nl-NL" baseline="0" dirty="0" err="1" smtClean="0"/>
              <a:t>they</a:t>
            </a:r>
            <a:r>
              <a:rPr lang="nl-NL" baseline="0" dirty="0" smtClean="0"/>
              <a:t> </a:t>
            </a:r>
            <a:r>
              <a:rPr lang="nl-NL" baseline="0" dirty="0" err="1" smtClean="0"/>
              <a:t>certainly</a:t>
            </a:r>
            <a:r>
              <a:rPr lang="nl-NL" baseline="0" dirty="0" smtClean="0"/>
              <a:t> </a:t>
            </a:r>
            <a:r>
              <a:rPr lang="nl-NL" baseline="0" dirty="0" err="1" smtClean="0"/>
              <a:t>can</a:t>
            </a:r>
            <a:r>
              <a:rPr lang="nl-NL" baseline="0" dirty="0" smtClean="0"/>
              <a:t> </a:t>
            </a:r>
            <a:r>
              <a:rPr lang="nl-NL" baseline="0" dirty="0" err="1" smtClean="0"/>
              <a:t>find</a:t>
            </a:r>
            <a:r>
              <a:rPr lang="nl-NL" baseline="0" dirty="0" smtClean="0"/>
              <a:t> Wikipedia. But </a:t>
            </a:r>
            <a:r>
              <a:rPr lang="nl-NL" baseline="0" dirty="0" err="1" smtClean="0"/>
              <a:t>just</a:t>
            </a:r>
            <a:r>
              <a:rPr lang="nl-NL" baseline="0" dirty="0" smtClean="0"/>
              <a:t> like in </a:t>
            </a:r>
            <a:r>
              <a:rPr lang="nl-NL" baseline="0" dirty="0" err="1" smtClean="0"/>
              <a:t>the</a:t>
            </a:r>
            <a:r>
              <a:rPr lang="nl-NL" baseline="0" dirty="0" smtClean="0"/>
              <a:t> </a:t>
            </a:r>
            <a:r>
              <a:rPr lang="nl-NL" baseline="0" dirty="0" err="1" smtClean="0"/>
              <a:t>olden</a:t>
            </a:r>
            <a:r>
              <a:rPr lang="nl-NL" baseline="0" dirty="0" smtClean="0"/>
              <a:t> </a:t>
            </a:r>
            <a:r>
              <a:rPr lang="nl-NL" baseline="0" dirty="0" err="1" smtClean="0"/>
              <a:t>days</a:t>
            </a:r>
            <a:r>
              <a:rPr lang="nl-NL" baseline="0" dirty="0" smtClean="0"/>
              <a:t>, </a:t>
            </a:r>
            <a:r>
              <a:rPr lang="nl-NL" baseline="0" dirty="0" err="1" smtClean="0"/>
              <a:t>kids</a:t>
            </a:r>
            <a:r>
              <a:rPr lang="nl-NL" baseline="0" dirty="0" smtClean="0"/>
              <a:t> </a:t>
            </a:r>
            <a:r>
              <a:rPr lang="nl-NL" baseline="0" dirty="0" err="1" smtClean="0"/>
              <a:t>and</a:t>
            </a:r>
            <a:r>
              <a:rPr lang="nl-NL" baseline="0" dirty="0" smtClean="0"/>
              <a:t> teenagers </a:t>
            </a:r>
            <a:r>
              <a:rPr lang="nl-NL" baseline="0" dirty="0" err="1" smtClean="0"/>
              <a:t>needed</a:t>
            </a:r>
            <a:r>
              <a:rPr lang="nl-NL" baseline="0" dirty="0" smtClean="0"/>
              <a:t> </a:t>
            </a:r>
            <a:r>
              <a:rPr lang="nl-NL" baseline="0" dirty="0" err="1" smtClean="0"/>
              <a:t>to</a:t>
            </a:r>
            <a:r>
              <a:rPr lang="nl-NL" baseline="0" dirty="0" smtClean="0"/>
              <a:t> </a:t>
            </a:r>
            <a:r>
              <a:rPr lang="nl-NL" baseline="0" dirty="0" err="1" smtClean="0"/>
              <a:t>learn</a:t>
            </a:r>
            <a:r>
              <a:rPr lang="nl-NL" baseline="0" dirty="0" smtClean="0"/>
              <a:t> basic life skills like </a:t>
            </a:r>
            <a:r>
              <a:rPr lang="nl-NL" baseline="0" dirty="0" err="1" smtClean="0"/>
              <a:t>budgeting</a:t>
            </a:r>
            <a:r>
              <a:rPr lang="nl-NL" baseline="0" dirty="0" smtClean="0"/>
              <a:t> </a:t>
            </a:r>
            <a:r>
              <a:rPr lang="nl-NL" baseline="0" dirty="0" err="1" smtClean="0"/>
              <a:t>and</a:t>
            </a:r>
            <a:r>
              <a:rPr lang="nl-NL" baseline="0" dirty="0" smtClean="0"/>
              <a:t> </a:t>
            </a:r>
            <a:r>
              <a:rPr lang="nl-NL" baseline="0" dirty="0" err="1" smtClean="0"/>
              <a:t>how</a:t>
            </a:r>
            <a:r>
              <a:rPr lang="nl-NL" baseline="0" dirty="0" smtClean="0"/>
              <a:t> </a:t>
            </a:r>
            <a:r>
              <a:rPr lang="nl-NL" baseline="0" dirty="0" err="1" smtClean="0"/>
              <a:t>the</a:t>
            </a:r>
            <a:r>
              <a:rPr lang="nl-NL" baseline="0" dirty="0" smtClean="0"/>
              <a:t> </a:t>
            </a:r>
            <a:r>
              <a:rPr lang="nl-NL" baseline="0" dirty="0" err="1" smtClean="0"/>
              <a:t>government</a:t>
            </a:r>
            <a:r>
              <a:rPr lang="nl-NL" baseline="0" dirty="0" smtClean="0"/>
              <a:t> </a:t>
            </a:r>
            <a:r>
              <a:rPr lang="nl-NL" baseline="0" dirty="0" err="1" smtClean="0"/>
              <a:t>works</a:t>
            </a:r>
            <a:r>
              <a:rPr lang="nl-NL" baseline="0" dirty="0" smtClean="0"/>
              <a:t>, </a:t>
            </a:r>
            <a:r>
              <a:rPr lang="nl-NL" baseline="0" dirty="0" err="1" smtClean="0"/>
              <a:t>they</a:t>
            </a:r>
            <a:r>
              <a:rPr lang="nl-NL" baseline="0" dirty="0" smtClean="0"/>
              <a:t> </a:t>
            </a:r>
            <a:r>
              <a:rPr lang="nl-NL" baseline="0" dirty="0" err="1" smtClean="0"/>
              <a:t>now</a:t>
            </a:r>
            <a:r>
              <a:rPr lang="nl-NL" baseline="0" dirty="0" smtClean="0"/>
              <a:t> </a:t>
            </a:r>
            <a:r>
              <a:rPr lang="nl-NL" baseline="0" dirty="0" err="1" smtClean="0"/>
              <a:t>need</a:t>
            </a:r>
            <a:r>
              <a:rPr lang="nl-NL" baseline="0" dirty="0" smtClean="0"/>
              <a:t> </a:t>
            </a:r>
            <a:r>
              <a:rPr lang="nl-NL" baseline="0" dirty="0" err="1" smtClean="0"/>
              <a:t>to</a:t>
            </a:r>
            <a:r>
              <a:rPr lang="nl-NL" baseline="0" dirty="0" smtClean="0"/>
              <a:t> </a:t>
            </a:r>
            <a:r>
              <a:rPr lang="nl-NL" baseline="0" dirty="0" err="1" smtClean="0"/>
              <a:t>learn</a:t>
            </a:r>
            <a:r>
              <a:rPr lang="nl-NL" baseline="0" dirty="0" smtClean="0"/>
              <a:t> 21st </a:t>
            </a:r>
            <a:r>
              <a:rPr lang="nl-NL" baseline="0" dirty="0" err="1" smtClean="0"/>
              <a:t>century</a:t>
            </a:r>
            <a:r>
              <a:rPr lang="nl-NL" baseline="0" dirty="0" smtClean="0"/>
              <a:t> </a:t>
            </a:r>
            <a:r>
              <a:rPr lang="nl-NL" baseline="0" dirty="0" err="1" smtClean="0"/>
              <a:t>informational</a:t>
            </a:r>
            <a:r>
              <a:rPr lang="nl-NL" baseline="0" dirty="0" smtClean="0"/>
              <a:t> skills. We offer school courses, </a:t>
            </a:r>
            <a:r>
              <a:rPr lang="nl-NL" baseline="0" dirty="0" err="1" smtClean="0"/>
              <a:t>which</a:t>
            </a:r>
            <a:r>
              <a:rPr lang="nl-NL" baseline="0" dirty="0" smtClean="0"/>
              <a:t> </a:t>
            </a:r>
            <a:r>
              <a:rPr lang="nl-NL" baseline="0" dirty="0" err="1" smtClean="0"/>
              <a:t>our</a:t>
            </a:r>
            <a:r>
              <a:rPr lang="nl-NL" baseline="0" dirty="0" smtClean="0"/>
              <a:t> consultants </a:t>
            </a:r>
            <a:r>
              <a:rPr lang="nl-NL" baseline="0" dirty="0" err="1" smtClean="0"/>
              <a:t>teach</a:t>
            </a:r>
            <a:r>
              <a:rPr lang="nl-NL" baseline="0" dirty="0" smtClean="0"/>
              <a:t> in </a:t>
            </a:r>
            <a:r>
              <a:rPr lang="nl-NL" baseline="0" dirty="0" err="1" smtClean="0"/>
              <a:t>the</a:t>
            </a:r>
            <a:r>
              <a:rPr lang="nl-NL" baseline="0" dirty="0" smtClean="0"/>
              <a:t> classrooms, </a:t>
            </a:r>
            <a:r>
              <a:rPr lang="nl-NL" baseline="0" dirty="0" err="1" smtClean="0"/>
              <a:t>and</a:t>
            </a:r>
            <a:r>
              <a:rPr lang="nl-NL" baseline="0" dirty="0" smtClean="0"/>
              <a:t> workshops </a:t>
            </a:r>
            <a:r>
              <a:rPr lang="nl-NL" baseline="0" dirty="0" err="1" smtClean="0"/>
              <a:t>and</a:t>
            </a:r>
            <a:r>
              <a:rPr lang="nl-NL" baseline="0" dirty="0" smtClean="0"/>
              <a:t> courses in </a:t>
            </a:r>
            <a:r>
              <a:rPr lang="nl-NL" baseline="0" dirty="0" err="1" smtClean="0"/>
              <a:t>the</a:t>
            </a:r>
            <a:r>
              <a:rPr lang="nl-NL" baseline="0" dirty="0" smtClean="0"/>
              <a:t> Forum. </a:t>
            </a:r>
          </a:p>
          <a:p>
            <a:endParaRPr lang="nl-NL" baseline="0" dirty="0" smtClean="0"/>
          </a:p>
          <a:p>
            <a:r>
              <a:rPr lang="nl-NL" baseline="0" dirty="0" smtClean="0"/>
              <a:t>We </a:t>
            </a:r>
            <a:r>
              <a:rPr lang="nl-NL" baseline="0" dirty="0" err="1" smtClean="0"/>
              <a:t>can</a:t>
            </a:r>
            <a:r>
              <a:rPr lang="nl-NL" baseline="0" dirty="0" smtClean="0"/>
              <a:t> </a:t>
            </a:r>
            <a:r>
              <a:rPr lang="nl-NL" baseline="0" dirty="0" err="1" smtClean="0"/>
              <a:t>and</a:t>
            </a:r>
            <a:r>
              <a:rPr lang="nl-NL" baseline="0" dirty="0" smtClean="0"/>
              <a:t> make these a lot of </a:t>
            </a:r>
            <a:r>
              <a:rPr lang="nl-NL" baseline="0" dirty="0" err="1" smtClean="0"/>
              <a:t>fun</a:t>
            </a:r>
            <a:r>
              <a:rPr lang="nl-NL" baseline="0" dirty="0" smtClean="0"/>
              <a:t>, </a:t>
            </a:r>
            <a:r>
              <a:rPr lang="nl-NL" baseline="0" dirty="0" err="1" smtClean="0"/>
              <a:t>with</a:t>
            </a:r>
            <a:r>
              <a:rPr lang="nl-NL" baseline="0" dirty="0" smtClean="0"/>
              <a:t> games </a:t>
            </a:r>
            <a:r>
              <a:rPr lang="nl-NL" baseline="0" dirty="0" err="1" smtClean="0"/>
              <a:t>and</a:t>
            </a:r>
            <a:r>
              <a:rPr lang="nl-NL" baseline="0" dirty="0" smtClean="0"/>
              <a:t> polls </a:t>
            </a:r>
            <a:r>
              <a:rPr lang="nl-NL" baseline="0" dirty="0" err="1" smtClean="0"/>
              <a:t>and</a:t>
            </a:r>
            <a:r>
              <a:rPr lang="nl-NL" baseline="0" dirty="0" smtClean="0"/>
              <a:t> </a:t>
            </a:r>
            <a:r>
              <a:rPr lang="nl-NL" baseline="0" dirty="0" err="1" smtClean="0"/>
              <a:t>lots</a:t>
            </a:r>
            <a:r>
              <a:rPr lang="nl-NL" baseline="0" dirty="0" smtClean="0"/>
              <a:t> of </a:t>
            </a:r>
            <a:r>
              <a:rPr lang="nl-NL" baseline="0" dirty="0" err="1" smtClean="0"/>
              <a:t>active</a:t>
            </a:r>
            <a:r>
              <a:rPr lang="nl-NL" baseline="0" dirty="0" smtClean="0"/>
              <a:t> </a:t>
            </a:r>
            <a:r>
              <a:rPr lang="nl-NL" baseline="0" dirty="0" err="1" smtClean="0"/>
              <a:t>participation</a:t>
            </a:r>
            <a:r>
              <a:rPr lang="nl-NL" baseline="0" dirty="0" smtClean="0"/>
              <a:t> </a:t>
            </a:r>
            <a:r>
              <a:rPr lang="nl-NL" baseline="0" dirty="0" err="1" smtClean="0"/>
              <a:t>from</a:t>
            </a:r>
            <a:r>
              <a:rPr lang="nl-NL" baseline="0" dirty="0" smtClean="0"/>
              <a:t> </a:t>
            </a:r>
            <a:r>
              <a:rPr lang="nl-NL" baseline="0" dirty="0" err="1" smtClean="0"/>
              <a:t>the</a:t>
            </a:r>
            <a:r>
              <a:rPr lang="nl-NL" baseline="0" dirty="0" smtClean="0"/>
              <a:t> </a:t>
            </a:r>
            <a:r>
              <a:rPr lang="nl-NL" baseline="0" dirty="0" err="1" smtClean="0"/>
              <a:t>children</a:t>
            </a:r>
            <a:r>
              <a:rPr lang="nl-NL" baseline="0" dirty="0" smtClean="0"/>
              <a:t>. </a:t>
            </a:r>
            <a:r>
              <a:rPr lang="nl-NL" baseline="0" dirty="0" err="1" smtClean="0"/>
              <a:t>Children</a:t>
            </a:r>
            <a:r>
              <a:rPr lang="nl-NL" baseline="0" dirty="0" smtClean="0"/>
              <a:t> </a:t>
            </a:r>
            <a:r>
              <a:rPr lang="nl-NL" baseline="0" dirty="0" err="1" smtClean="0"/>
              <a:t>who</a:t>
            </a:r>
            <a:r>
              <a:rPr lang="nl-NL" baseline="0" dirty="0" smtClean="0"/>
              <a:t> want </a:t>
            </a:r>
            <a:r>
              <a:rPr lang="nl-NL" baseline="0" dirty="0" err="1" smtClean="0"/>
              <a:t>to</a:t>
            </a:r>
            <a:r>
              <a:rPr lang="nl-NL" baseline="0" dirty="0" smtClean="0"/>
              <a:t> take a next step, </a:t>
            </a:r>
            <a:r>
              <a:rPr lang="nl-NL" baseline="0" dirty="0" err="1" smtClean="0"/>
              <a:t>can</a:t>
            </a:r>
            <a:r>
              <a:rPr lang="nl-NL" baseline="0" dirty="0" smtClean="0"/>
              <a:t> </a:t>
            </a:r>
            <a:r>
              <a:rPr lang="nl-NL" baseline="0" dirty="0" err="1" smtClean="0"/>
              <a:t>learn</a:t>
            </a:r>
            <a:r>
              <a:rPr lang="nl-NL" baseline="0" dirty="0" smtClean="0"/>
              <a:t> </a:t>
            </a:r>
            <a:r>
              <a:rPr lang="nl-NL" baseline="0" dirty="0" err="1" smtClean="0"/>
              <a:t>how</a:t>
            </a:r>
            <a:r>
              <a:rPr lang="nl-NL" baseline="0" dirty="0" smtClean="0"/>
              <a:t> </a:t>
            </a:r>
            <a:r>
              <a:rPr lang="nl-NL" baseline="0" dirty="0" err="1" smtClean="0"/>
              <a:t>to</a:t>
            </a:r>
            <a:r>
              <a:rPr lang="nl-NL" baseline="0" dirty="0" smtClean="0"/>
              <a:t> code in computer </a:t>
            </a:r>
            <a:r>
              <a:rPr lang="nl-NL" baseline="0" dirty="0" err="1" smtClean="0"/>
              <a:t>languages</a:t>
            </a:r>
            <a:r>
              <a:rPr lang="nl-NL" baseline="0" dirty="0" smtClean="0"/>
              <a:t> or </a:t>
            </a:r>
            <a:r>
              <a:rPr lang="nl-NL" baseline="0" dirty="0" err="1" smtClean="0"/>
              <a:t>how</a:t>
            </a:r>
            <a:r>
              <a:rPr lang="nl-NL" baseline="0" dirty="0" smtClean="0"/>
              <a:t> </a:t>
            </a:r>
            <a:r>
              <a:rPr lang="nl-NL" baseline="0" dirty="0" err="1" smtClean="0"/>
              <a:t>to</a:t>
            </a:r>
            <a:r>
              <a:rPr lang="nl-NL" baseline="0" dirty="0" smtClean="0"/>
              <a:t> make </a:t>
            </a:r>
            <a:r>
              <a:rPr lang="nl-NL" baseline="0" dirty="0" err="1" smtClean="0"/>
              <a:t>their</a:t>
            </a:r>
            <a:r>
              <a:rPr lang="nl-NL" baseline="0" dirty="0" smtClean="0"/>
              <a:t> </a:t>
            </a:r>
            <a:r>
              <a:rPr lang="nl-NL" baseline="0" dirty="0" err="1" smtClean="0"/>
              <a:t>own</a:t>
            </a:r>
            <a:r>
              <a:rPr lang="nl-NL" baseline="0" dirty="0" smtClean="0"/>
              <a:t> video logs. </a:t>
            </a:r>
            <a:r>
              <a:rPr lang="nl-NL" baseline="0" dirty="0" err="1" smtClean="0"/>
              <a:t>Hugely</a:t>
            </a:r>
            <a:r>
              <a:rPr lang="nl-NL" baseline="0" dirty="0" smtClean="0"/>
              <a:t> </a:t>
            </a:r>
            <a:r>
              <a:rPr lang="nl-NL" baseline="0" dirty="0" err="1" smtClean="0"/>
              <a:t>popular</a:t>
            </a:r>
            <a:r>
              <a:rPr lang="nl-NL" baseline="0" dirty="0" smtClean="0"/>
              <a:t>. </a:t>
            </a:r>
            <a:endParaRPr lang="nl-NL" dirty="0"/>
          </a:p>
        </p:txBody>
      </p:sp>
      <p:sp>
        <p:nvSpPr>
          <p:cNvPr id="4" name="Tijdelijke aanduiding voor dianummer 3"/>
          <p:cNvSpPr>
            <a:spLocks noGrp="1"/>
          </p:cNvSpPr>
          <p:nvPr>
            <p:ph type="sldNum" sz="quarter" idx="10"/>
          </p:nvPr>
        </p:nvSpPr>
        <p:spPr/>
        <p:txBody>
          <a:bodyPr/>
          <a:lstStyle/>
          <a:p>
            <a:fld id="{4DA24BB7-C0E9-4EFF-8233-01947EE07E4A}" type="slidenum">
              <a:rPr lang="en-US" smtClean="0"/>
              <a:pPr/>
              <a:t>11</a:t>
            </a:fld>
            <a:endParaRPr lang="en-US"/>
          </a:p>
        </p:txBody>
      </p:sp>
    </p:spTree>
    <p:extLst>
      <p:ext uri="{BB962C8B-B14F-4D97-AF65-F5344CB8AC3E}">
        <p14:creationId xmlns:p14="http://schemas.microsoft.com/office/powerpoint/2010/main" val="1369370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The E-Lab in </a:t>
            </a:r>
            <a:r>
              <a:rPr lang="nl-NL" dirty="0" err="1" smtClean="0"/>
              <a:t>the</a:t>
            </a:r>
            <a:r>
              <a:rPr lang="nl-NL" dirty="0" smtClean="0"/>
              <a:t> Forum is a maker </a:t>
            </a:r>
            <a:r>
              <a:rPr lang="nl-NL" dirty="0" err="1" smtClean="0"/>
              <a:t>space</a:t>
            </a:r>
            <a:r>
              <a:rPr lang="nl-NL" dirty="0" smtClean="0"/>
              <a:t>,</a:t>
            </a:r>
            <a:r>
              <a:rPr lang="nl-NL" baseline="0" dirty="0" smtClean="0"/>
              <a:t> full of </a:t>
            </a:r>
            <a:r>
              <a:rPr lang="nl-NL" baseline="0" dirty="0" err="1" smtClean="0"/>
              <a:t>intriguing</a:t>
            </a:r>
            <a:r>
              <a:rPr lang="nl-NL" baseline="0" dirty="0" smtClean="0"/>
              <a:t> </a:t>
            </a:r>
            <a:r>
              <a:rPr lang="nl-NL" baseline="0" dirty="0" err="1" smtClean="0"/>
              <a:t>machinery</a:t>
            </a:r>
            <a:r>
              <a:rPr lang="nl-NL" baseline="0" dirty="0" smtClean="0"/>
              <a:t>, computers </a:t>
            </a:r>
            <a:r>
              <a:rPr lang="nl-NL" baseline="0" dirty="0" err="1" smtClean="0"/>
              <a:t>and</a:t>
            </a:r>
            <a:r>
              <a:rPr lang="nl-NL" baseline="0" dirty="0" smtClean="0"/>
              <a:t> </a:t>
            </a:r>
            <a:r>
              <a:rPr lang="nl-NL" baseline="0" dirty="0" err="1" smtClean="0"/>
              <a:t>colourful</a:t>
            </a:r>
            <a:r>
              <a:rPr lang="nl-NL" baseline="0" dirty="0" smtClean="0"/>
              <a:t> </a:t>
            </a:r>
            <a:r>
              <a:rPr lang="nl-NL" baseline="0" dirty="0" err="1" smtClean="0"/>
              <a:t>materials</a:t>
            </a:r>
            <a:r>
              <a:rPr lang="nl-NL" baseline="0" dirty="0" smtClean="0"/>
              <a:t>. </a:t>
            </a:r>
            <a:r>
              <a:rPr lang="nl-NL" baseline="0" dirty="0" err="1" smtClean="0"/>
              <a:t>Everything</a:t>
            </a:r>
            <a:r>
              <a:rPr lang="nl-NL" baseline="0" dirty="0" smtClean="0"/>
              <a:t> in </a:t>
            </a:r>
            <a:r>
              <a:rPr lang="nl-NL" baseline="0" dirty="0" err="1" smtClean="0"/>
              <a:t>the</a:t>
            </a:r>
            <a:r>
              <a:rPr lang="nl-NL" baseline="0" dirty="0" smtClean="0"/>
              <a:t> E-Lab </a:t>
            </a:r>
            <a:r>
              <a:rPr lang="nl-NL" baseline="0" dirty="0" err="1" smtClean="0"/>
              <a:t>revolves</a:t>
            </a:r>
            <a:r>
              <a:rPr lang="nl-NL" baseline="0" dirty="0" smtClean="0"/>
              <a:t> </a:t>
            </a:r>
            <a:r>
              <a:rPr lang="nl-NL" baseline="0" dirty="0" err="1" smtClean="0"/>
              <a:t>around</a:t>
            </a:r>
            <a:r>
              <a:rPr lang="nl-NL" baseline="0" dirty="0" smtClean="0"/>
              <a:t> </a:t>
            </a:r>
            <a:r>
              <a:rPr lang="nl-NL" baseline="0" dirty="0" err="1" smtClean="0"/>
              <a:t>designing</a:t>
            </a:r>
            <a:r>
              <a:rPr lang="nl-NL" baseline="0" dirty="0" smtClean="0"/>
              <a:t> </a:t>
            </a:r>
            <a:r>
              <a:rPr lang="nl-NL" baseline="0" dirty="0" err="1" smtClean="0"/>
              <a:t>and</a:t>
            </a:r>
            <a:r>
              <a:rPr lang="nl-NL" baseline="0" dirty="0" smtClean="0"/>
              <a:t> making </a:t>
            </a:r>
            <a:r>
              <a:rPr lang="nl-NL" baseline="0" dirty="0" err="1" smtClean="0"/>
              <a:t>objects</a:t>
            </a:r>
            <a:r>
              <a:rPr lang="nl-NL" baseline="0" dirty="0" smtClean="0"/>
              <a:t> </a:t>
            </a:r>
            <a:r>
              <a:rPr lang="nl-NL" baseline="0" dirty="0" err="1" smtClean="0"/>
              <a:t>by</a:t>
            </a:r>
            <a:r>
              <a:rPr lang="nl-NL" baseline="0" dirty="0" smtClean="0"/>
              <a:t> </a:t>
            </a:r>
            <a:r>
              <a:rPr lang="nl-NL" baseline="0" dirty="0" err="1" smtClean="0"/>
              <a:t>using</a:t>
            </a:r>
            <a:r>
              <a:rPr lang="nl-NL" baseline="0" dirty="0" smtClean="0"/>
              <a:t> </a:t>
            </a:r>
            <a:r>
              <a:rPr lang="nl-NL" baseline="0" dirty="0" err="1" smtClean="0"/>
              <a:t>computerbased</a:t>
            </a:r>
            <a:r>
              <a:rPr lang="nl-NL" baseline="0" dirty="0" smtClean="0"/>
              <a:t> software </a:t>
            </a:r>
            <a:r>
              <a:rPr lang="nl-NL" baseline="0" dirty="0" err="1" smtClean="0"/>
              <a:t>and</a:t>
            </a:r>
            <a:r>
              <a:rPr lang="nl-NL" baseline="0" dirty="0" smtClean="0"/>
              <a:t> hardware. </a:t>
            </a:r>
          </a:p>
          <a:p>
            <a:endParaRPr lang="nl-NL"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nl-NL" baseline="0" dirty="0" err="1" smtClean="0"/>
              <a:t>That</a:t>
            </a:r>
            <a:r>
              <a:rPr lang="nl-NL" baseline="0" dirty="0" smtClean="0"/>
              <a:t> sounds </a:t>
            </a:r>
            <a:r>
              <a:rPr lang="nl-NL" baseline="0" dirty="0" err="1" smtClean="0"/>
              <a:t>vaguely</a:t>
            </a:r>
            <a:r>
              <a:rPr lang="nl-NL" baseline="0" dirty="0" smtClean="0"/>
              <a:t> </a:t>
            </a:r>
            <a:r>
              <a:rPr lang="nl-NL" baseline="0" dirty="0" err="1" smtClean="0"/>
              <a:t>threatening</a:t>
            </a:r>
            <a:r>
              <a:rPr lang="nl-NL" baseline="0" dirty="0" smtClean="0"/>
              <a:t>, but </a:t>
            </a:r>
            <a:r>
              <a:rPr lang="nl-NL" baseline="0" dirty="0" err="1" smtClean="0"/>
              <a:t>don’t</a:t>
            </a:r>
            <a:r>
              <a:rPr lang="nl-NL" baseline="0" dirty="0" smtClean="0"/>
              <a:t> </a:t>
            </a:r>
            <a:r>
              <a:rPr lang="nl-NL" baseline="0" dirty="0" err="1" smtClean="0"/>
              <a:t>worry</a:t>
            </a:r>
            <a:r>
              <a:rPr lang="nl-NL" baseline="0" dirty="0" smtClean="0"/>
              <a:t>. Even </a:t>
            </a:r>
            <a:r>
              <a:rPr lang="nl-NL" baseline="0" dirty="0" err="1" smtClean="0"/>
              <a:t>very</a:t>
            </a:r>
            <a:r>
              <a:rPr lang="nl-NL" baseline="0" dirty="0" smtClean="0"/>
              <a:t> </a:t>
            </a:r>
            <a:r>
              <a:rPr lang="nl-NL" baseline="0" dirty="0" err="1" smtClean="0"/>
              <a:t>young</a:t>
            </a:r>
            <a:r>
              <a:rPr lang="nl-NL" baseline="0" dirty="0" smtClean="0"/>
              <a:t> </a:t>
            </a:r>
            <a:r>
              <a:rPr lang="nl-NL" baseline="0" dirty="0" err="1" smtClean="0"/>
              <a:t>children</a:t>
            </a:r>
            <a:r>
              <a:rPr lang="nl-NL" baseline="0" dirty="0" smtClean="0"/>
              <a:t> </a:t>
            </a:r>
            <a:r>
              <a:rPr lang="nl-NL" baseline="0" dirty="0" err="1" smtClean="0"/>
              <a:t>can</a:t>
            </a:r>
            <a:r>
              <a:rPr lang="nl-NL" baseline="0" dirty="0" smtClean="0"/>
              <a:t> have </a:t>
            </a:r>
            <a:r>
              <a:rPr lang="nl-NL" baseline="0" dirty="0" err="1" smtClean="0"/>
              <a:t>fun</a:t>
            </a:r>
            <a:r>
              <a:rPr lang="nl-NL" baseline="0" dirty="0" smtClean="0"/>
              <a:t> in </a:t>
            </a:r>
            <a:r>
              <a:rPr lang="nl-NL" baseline="0" dirty="0" err="1" smtClean="0"/>
              <a:t>the</a:t>
            </a:r>
            <a:r>
              <a:rPr lang="nl-NL" baseline="0" dirty="0" smtClean="0"/>
              <a:t> E-lab </a:t>
            </a:r>
            <a:r>
              <a:rPr lang="nl-NL" baseline="0" dirty="0" err="1" smtClean="0"/>
              <a:t>by</a:t>
            </a:r>
            <a:r>
              <a:rPr lang="nl-NL" baseline="0" dirty="0" smtClean="0"/>
              <a:t> </a:t>
            </a:r>
            <a:r>
              <a:rPr lang="nl-NL" baseline="0" dirty="0" err="1" smtClean="0"/>
              <a:t>drawing</a:t>
            </a:r>
            <a:r>
              <a:rPr lang="nl-NL" baseline="0" dirty="0" smtClean="0"/>
              <a:t> plastic </a:t>
            </a:r>
            <a:r>
              <a:rPr lang="nl-NL" baseline="0" dirty="0" err="1" smtClean="0"/>
              <a:t>bunnies</a:t>
            </a:r>
            <a:r>
              <a:rPr lang="nl-NL" baseline="0" dirty="0" smtClean="0"/>
              <a:t> </a:t>
            </a:r>
            <a:r>
              <a:rPr lang="nl-NL" baseline="0" dirty="0" err="1" smtClean="0"/>
              <a:t>with</a:t>
            </a:r>
            <a:r>
              <a:rPr lang="nl-NL" baseline="0" dirty="0" smtClean="0"/>
              <a:t> 3-D pens.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nl-NL" baseline="0" dirty="0" err="1" smtClean="0"/>
              <a:t>Older</a:t>
            </a:r>
            <a:r>
              <a:rPr lang="nl-NL" baseline="0" dirty="0" smtClean="0"/>
              <a:t> </a:t>
            </a:r>
            <a:r>
              <a:rPr lang="nl-NL" baseline="0" dirty="0" err="1" smtClean="0"/>
              <a:t>children</a:t>
            </a:r>
            <a:r>
              <a:rPr lang="nl-NL" baseline="0" dirty="0" smtClean="0"/>
              <a:t> </a:t>
            </a:r>
            <a:r>
              <a:rPr lang="nl-NL" baseline="0" dirty="0" err="1" smtClean="0"/>
              <a:t>and</a:t>
            </a:r>
            <a:r>
              <a:rPr lang="nl-NL" baseline="0" dirty="0" smtClean="0"/>
              <a:t> </a:t>
            </a:r>
            <a:r>
              <a:rPr lang="nl-NL" baseline="0" dirty="0" err="1" smtClean="0"/>
              <a:t>adults</a:t>
            </a:r>
            <a:r>
              <a:rPr lang="nl-NL" baseline="0" dirty="0" smtClean="0"/>
              <a:t> </a:t>
            </a:r>
            <a:r>
              <a:rPr lang="nl-NL" baseline="0" dirty="0" err="1" smtClean="0"/>
              <a:t>can</a:t>
            </a:r>
            <a:r>
              <a:rPr lang="nl-NL" baseline="0" dirty="0" smtClean="0"/>
              <a:t> design </a:t>
            </a:r>
            <a:r>
              <a:rPr lang="nl-NL" baseline="0" dirty="0" err="1" smtClean="0"/>
              <a:t>and</a:t>
            </a:r>
            <a:r>
              <a:rPr lang="nl-NL" baseline="0" dirty="0" smtClean="0"/>
              <a:t> produce </a:t>
            </a:r>
            <a:r>
              <a:rPr lang="nl-NL" baseline="0" dirty="0" err="1" smtClean="0"/>
              <a:t>anything</a:t>
            </a:r>
            <a:r>
              <a:rPr lang="nl-NL" baseline="0" dirty="0" smtClean="0"/>
              <a:t>, </a:t>
            </a:r>
            <a:r>
              <a:rPr lang="nl-NL" baseline="0" dirty="0" err="1" smtClean="0"/>
              <a:t>from</a:t>
            </a:r>
            <a:r>
              <a:rPr lang="nl-NL" baseline="0" dirty="0" smtClean="0"/>
              <a:t> </a:t>
            </a:r>
            <a:r>
              <a:rPr lang="nl-NL" baseline="0" dirty="0" err="1" smtClean="0"/>
              <a:t>printed</a:t>
            </a:r>
            <a:r>
              <a:rPr lang="nl-NL" baseline="0" dirty="0" smtClean="0"/>
              <a:t> T-shirts </a:t>
            </a:r>
            <a:r>
              <a:rPr lang="nl-NL" baseline="0" dirty="0" err="1" smtClean="0"/>
              <a:t>to</a:t>
            </a:r>
            <a:r>
              <a:rPr lang="nl-NL" baseline="0" dirty="0" smtClean="0"/>
              <a:t> </a:t>
            </a:r>
            <a:r>
              <a:rPr lang="nl-NL" baseline="0" dirty="0" err="1" smtClean="0"/>
              <a:t>engraved</a:t>
            </a:r>
            <a:r>
              <a:rPr lang="nl-NL" baseline="0" dirty="0" smtClean="0"/>
              <a:t> </a:t>
            </a:r>
            <a:r>
              <a:rPr lang="nl-NL" baseline="0" dirty="0" err="1" smtClean="0"/>
              <a:t>wine</a:t>
            </a:r>
            <a:r>
              <a:rPr lang="nl-NL" baseline="0" dirty="0" smtClean="0"/>
              <a:t> </a:t>
            </a:r>
            <a:r>
              <a:rPr lang="nl-NL" baseline="0" dirty="0" err="1" smtClean="0"/>
              <a:t>glasses</a:t>
            </a:r>
            <a:r>
              <a:rPr lang="nl-NL" baseline="0" dirty="0" smtClean="0"/>
              <a:t> (I </a:t>
            </a:r>
            <a:r>
              <a:rPr lang="nl-NL" baseline="0" dirty="0" err="1" smtClean="0"/>
              <a:t>know</a:t>
            </a:r>
            <a:r>
              <a:rPr lang="nl-NL" baseline="0" dirty="0" smtClean="0"/>
              <a:t> </a:t>
            </a:r>
            <a:r>
              <a:rPr lang="nl-NL" baseline="0" dirty="0" err="1" smtClean="0"/>
              <a:t>you</a:t>
            </a:r>
            <a:r>
              <a:rPr lang="nl-NL" baseline="0" dirty="0" smtClean="0"/>
              <a:t> French </a:t>
            </a:r>
            <a:r>
              <a:rPr lang="nl-NL" baseline="0" dirty="0" err="1" smtClean="0"/>
              <a:t>people</a:t>
            </a:r>
            <a:r>
              <a:rPr lang="nl-NL" baseline="0" dirty="0" smtClean="0"/>
              <a:t> </a:t>
            </a:r>
            <a:r>
              <a:rPr lang="nl-NL" baseline="0" dirty="0" err="1" smtClean="0"/>
              <a:t>will</a:t>
            </a:r>
            <a:r>
              <a:rPr lang="nl-NL" baseline="0" dirty="0" smtClean="0"/>
              <a:t> like </a:t>
            </a:r>
            <a:r>
              <a:rPr lang="nl-NL" baseline="0" dirty="0" err="1" smtClean="0"/>
              <a:t>that</a:t>
            </a:r>
            <a:r>
              <a:rPr lang="nl-NL" baseline="0" dirty="0" smtClean="0"/>
              <a:t>), </a:t>
            </a:r>
            <a:r>
              <a:rPr lang="nl-NL" baseline="0" dirty="0" err="1" smtClean="0"/>
              <a:t>from</a:t>
            </a:r>
            <a:r>
              <a:rPr lang="nl-NL" baseline="0" dirty="0" smtClean="0"/>
              <a:t> full real </a:t>
            </a:r>
            <a:r>
              <a:rPr lang="nl-NL" baseline="0" dirty="0" err="1" smtClean="0"/>
              <a:t>estate</a:t>
            </a:r>
            <a:r>
              <a:rPr lang="nl-NL" baseline="0" dirty="0" smtClean="0"/>
              <a:t> maquettes </a:t>
            </a:r>
            <a:r>
              <a:rPr lang="nl-NL" baseline="0" dirty="0" err="1" smtClean="0"/>
              <a:t>to</a:t>
            </a:r>
            <a:r>
              <a:rPr lang="nl-NL" baseline="0" dirty="0" smtClean="0"/>
              <a:t> </a:t>
            </a:r>
            <a:r>
              <a:rPr lang="nl-NL" baseline="0" dirty="0" err="1" smtClean="0"/>
              <a:t>an</a:t>
            </a:r>
            <a:r>
              <a:rPr lang="nl-NL" baseline="0" dirty="0" smtClean="0"/>
              <a:t> action </a:t>
            </a:r>
            <a:r>
              <a:rPr lang="nl-NL" baseline="0" dirty="0" err="1" smtClean="0"/>
              <a:t>figurine</a:t>
            </a:r>
            <a:r>
              <a:rPr lang="nl-NL" baseline="0" dirty="0" smtClean="0"/>
              <a:t> of </a:t>
            </a:r>
            <a:r>
              <a:rPr lang="nl-NL" baseline="0" dirty="0" err="1" smtClean="0"/>
              <a:t>yourself</a:t>
            </a:r>
            <a:r>
              <a:rPr lang="nl-NL" baseline="0" dirty="0" smtClean="0"/>
              <a:t> </a:t>
            </a:r>
            <a:r>
              <a:rPr lang="nl-NL" baseline="0" dirty="0" err="1" smtClean="0"/>
              <a:t>with</a:t>
            </a:r>
            <a:r>
              <a:rPr lang="nl-NL" baseline="0" dirty="0" smtClean="0"/>
              <a:t> </a:t>
            </a:r>
            <a:r>
              <a:rPr lang="nl-NL" baseline="0" dirty="0" err="1" smtClean="0"/>
              <a:t>the</a:t>
            </a:r>
            <a:r>
              <a:rPr lang="nl-NL" baseline="0" dirty="0" smtClean="0"/>
              <a:t> 3D-body scanner. </a:t>
            </a:r>
            <a:r>
              <a:rPr lang="nl-NL" baseline="0" dirty="0" err="1" smtClean="0"/>
              <a:t>They</a:t>
            </a:r>
            <a:r>
              <a:rPr lang="nl-NL" baseline="0" dirty="0" smtClean="0"/>
              <a:t> </a:t>
            </a:r>
            <a:r>
              <a:rPr lang="nl-NL" baseline="0" dirty="0" err="1" smtClean="0"/>
              <a:t>can</a:t>
            </a:r>
            <a:r>
              <a:rPr lang="nl-NL" baseline="0" dirty="0" smtClean="0"/>
              <a:t> </a:t>
            </a:r>
            <a:r>
              <a:rPr lang="nl-NL" baseline="0" dirty="0" err="1" smtClean="0"/>
              <a:t>use</a:t>
            </a:r>
            <a:r>
              <a:rPr lang="nl-NL" baseline="0" dirty="0" smtClean="0"/>
              <a:t> </a:t>
            </a:r>
            <a:r>
              <a:rPr lang="nl-NL" baseline="0" dirty="0" err="1" smtClean="0"/>
              <a:t>the</a:t>
            </a:r>
            <a:r>
              <a:rPr lang="nl-NL" baseline="0" dirty="0" smtClean="0"/>
              <a:t> </a:t>
            </a:r>
            <a:r>
              <a:rPr lang="nl-NL" dirty="0" smtClean="0"/>
              <a:t>3D-printer,</a:t>
            </a:r>
            <a:r>
              <a:rPr lang="nl-NL" baseline="0" dirty="0" smtClean="0"/>
              <a:t> do</a:t>
            </a:r>
            <a:r>
              <a:rPr lang="nl-NL" dirty="0" smtClean="0"/>
              <a:t> laser </a:t>
            </a:r>
            <a:r>
              <a:rPr lang="nl-NL" dirty="0" err="1" smtClean="0"/>
              <a:t>engraving</a:t>
            </a:r>
            <a:r>
              <a:rPr lang="nl-NL" dirty="0" smtClean="0"/>
              <a:t>, </a:t>
            </a:r>
            <a:r>
              <a:rPr lang="nl-NL" dirty="0" err="1" smtClean="0"/>
              <a:t>textile</a:t>
            </a:r>
            <a:r>
              <a:rPr lang="nl-NL" dirty="0" smtClean="0"/>
              <a:t> </a:t>
            </a:r>
            <a:r>
              <a:rPr lang="nl-NL" dirty="0" err="1" smtClean="0"/>
              <a:t>printing</a:t>
            </a:r>
            <a:r>
              <a:rPr lang="nl-NL" dirty="0" smtClean="0"/>
              <a:t> </a:t>
            </a:r>
            <a:r>
              <a:rPr lang="nl-NL" dirty="0" err="1" smtClean="0"/>
              <a:t>and</a:t>
            </a:r>
            <a:r>
              <a:rPr lang="nl-NL" dirty="0" smtClean="0"/>
              <a:t> </a:t>
            </a:r>
            <a:r>
              <a:rPr lang="nl-NL" dirty="0" err="1" smtClean="0"/>
              <a:t>much</a:t>
            </a:r>
            <a:r>
              <a:rPr lang="nl-NL" baseline="0" dirty="0" smtClean="0"/>
              <a:t> </a:t>
            </a:r>
            <a:r>
              <a:rPr lang="nl-NL" baseline="0" dirty="0" err="1" smtClean="0"/>
              <a:t>much</a:t>
            </a:r>
            <a:r>
              <a:rPr lang="nl-NL" baseline="0" dirty="0" smtClean="0"/>
              <a:t> more.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nl-NL" baseline="0" dirty="0" err="1" smtClean="0"/>
              <a:t>Participants</a:t>
            </a:r>
            <a:r>
              <a:rPr lang="nl-NL" baseline="0" dirty="0" smtClean="0"/>
              <a:t> are </a:t>
            </a:r>
            <a:r>
              <a:rPr lang="nl-NL" baseline="0" dirty="0" err="1" smtClean="0"/>
              <a:t>asked</a:t>
            </a:r>
            <a:r>
              <a:rPr lang="nl-NL" baseline="0" dirty="0" smtClean="0"/>
              <a:t> </a:t>
            </a:r>
            <a:r>
              <a:rPr lang="nl-NL" baseline="0" dirty="0" err="1" smtClean="0"/>
              <a:t>to</a:t>
            </a:r>
            <a:r>
              <a:rPr lang="nl-NL" baseline="0" dirty="0" smtClean="0"/>
              <a:t> share </a:t>
            </a:r>
            <a:r>
              <a:rPr lang="nl-NL" baseline="0" dirty="0" err="1" smtClean="0"/>
              <a:t>their</a:t>
            </a:r>
            <a:r>
              <a:rPr lang="nl-NL" baseline="0" dirty="0" smtClean="0"/>
              <a:t> new skills </a:t>
            </a:r>
            <a:r>
              <a:rPr lang="nl-NL" baseline="0" dirty="0" err="1" smtClean="0"/>
              <a:t>with</a:t>
            </a:r>
            <a:r>
              <a:rPr lang="nl-NL" baseline="0" dirty="0" smtClean="0"/>
              <a:t> </a:t>
            </a:r>
            <a:r>
              <a:rPr lang="nl-NL" baseline="0" dirty="0" err="1" smtClean="0"/>
              <a:t>others</a:t>
            </a:r>
            <a:r>
              <a:rPr lang="nl-NL" baseline="0" dirty="0" smtClean="0"/>
              <a:t> </a:t>
            </a:r>
            <a:r>
              <a:rPr lang="nl-NL" baseline="0" dirty="0" err="1" smtClean="0"/>
              <a:t>by</a:t>
            </a:r>
            <a:r>
              <a:rPr lang="nl-NL" baseline="0" dirty="0" smtClean="0"/>
              <a:t> </a:t>
            </a:r>
            <a:r>
              <a:rPr lang="nl-NL" baseline="0" dirty="0" err="1" smtClean="0"/>
              <a:t>writing</a:t>
            </a:r>
            <a:r>
              <a:rPr lang="nl-NL" baseline="0" dirty="0" smtClean="0"/>
              <a:t> a short blog on </a:t>
            </a:r>
            <a:r>
              <a:rPr lang="nl-NL" baseline="0" dirty="0" err="1" smtClean="0"/>
              <a:t>the</a:t>
            </a:r>
            <a:r>
              <a:rPr lang="nl-NL" baseline="0" dirty="0" smtClean="0"/>
              <a:t> website of </a:t>
            </a:r>
            <a:r>
              <a:rPr lang="nl-NL" baseline="0" dirty="0" err="1" smtClean="0"/>
              <a:t>the</a:t>
            </a:r>
            <a:r>
              <a:rPr lang="nl-NL" baseline="0" dirty="0" smtClean="0"/>
              <a:t> E-Lab. </a:t>
            </a:r>
          </a:p>
          <a:p>
            <a:endParaRPr lang="nl-NL" baseline="0" dirty="0" smtClean="0"/>
          </a:p>
          <a:p>
            <a:r>
              <a:rPr lang="nl-NL" baseline="0" dirty="0" err="1" smtClean="0"/>
              <a:t>Some</a:t>
            </a:r>
            <a:r>
              <a:rPr lang="nl-NL" baseline="0" dirty="0" smtClean="0"/>
              <a:t> of </a:t>
            </a:r>
            <a:r>
              <a:rPr lang="nl-NL" baseline="0" dirty="0" err="1" smtClean="0"/>
              <a:t>it</a:t>
            </a:r>
            <a:r>
              <a:rPr lang="nl-NL" baseline="0" dirty="0" smtClean="0"/>
              <a:t> is free, </a:t>
            </a:r>
            <a:r>
              <a:rPr lang="nl-NL" baseline="0" dirty="0" err="1" smtClean="0"/>
              <a:t>for</a:t>
            </a:r>
            <a:r>
              <a:rPr lang="nl-NL" baseline="0" dirty="0" smtClean="0"/>
              <a:t> </a:t>
            </a:r>
            <a:r>
              <a:rPr lang="nl-NL" baseline="0" dirty="0" err="1" smtClean="0"/>
              <a:t>the</a:t>
            </a:r>
            <a:r>
              <a:rPr lang="nl-NL" baseline="0" dirty="0" smtClean="0"/>
              <a:t> rest </a:t>
            </a:r>
            <a:r>
              <a:rPr lang="nl-NL" baseline="0" dirty="0" err="1" smtClean="0"/>
              <a:t>people</a:t>
            </a:r>
            <a:r>
              <a:rPr lang="nl-NL" baseline="0" dirty="0" smtClean="0"/>
              <a:t> </a:t>
            </a:r>
            <a:r>
              <a:rPr lang="nl-NL" baseline="0" dirty="0" err="1" smtClean="0"/>
              <a:t>pay</a:t>
            </a:r>
            <a:r>
              <a:rPr lang="nl-NL" baseline="0" dirty="0" smtClean="0"/>
              <a:t> a market </a:t>
            </a:r>
            <a:r>
              <a:rPr lang="nl-NL" baseline="0" dirty="0" err="1" smtClean="0"/>
              <a:t>rate</a:t>
            </a:r>
            <a:r>
              <a:rPr lang="nl-NL" baseline="0" dirty="0" smtClean="0"/>
              <a:t>. People </a:t>
            </a:r>
            <a:r>
              <a:rPr lang="nl-NL" baseline="0" dirty="0" err="1" smtClean="0"/>
              <a:t>can</a:t>
            </a:r>
            <a:r>
              <a:rPr lang="nl-NL" baseline="0" dirty="0" smtClean="0"/>
              <a:t> </a:t>
            </a:r>
            <a:r>
              <a:rPr lang="nl-NL" baseline="0" dirty="0" err="1" smtClean="0"/>
              <a:t>use</a:t>
            </a:r>
            <a:r>
              <a:rPr lang="nl-NL" baseline="0" dirty="0" smtClean="0"/>
              <a:t> </a:t>
            </a:r>
            <a:r>
              <a:rPr lang="nl-NL" baseline="0" dirty="0" err="1" smtClean="0"/>
              <a:t>the</a:t>
            </a:r>
            <a:r>
              <a:rPr lang="nl-NL" baseline="0" dirty="0" smtClean="0"/>
              <a:t> E-Lab </a:t>
            </a:r>
            <a:r>
              <a:rPr lang="nl-NL" baseline="0" dirty="0" err="1" smtClean="0"/>
              <a:t>individually</a:t>
            </a:r>
            <a:r>
              <a:rPr lang="nl-NL" baseline="0" dirty="0" smtClean="0"/>
              <a:t> or take part in a </a:t>
            </a:r>
            <a:r>
              <a:rPr lang="nl-NL" baseline="0" dirty="0" err="1" smtClean="0"/>
              <a:t>group</a:t>
            </a:r>
            <a:r>
              <a:rPr lang="nl-NL" baseline="0" dirty="0" smtClean="0"/>
              <a:t> workshop. People of </a:t>
            </a:r>
            <a:r>
              <a:rPr lang="nl-NL" baseline="0" dirty="0" err="1" smtClean="0"/>
              <a:t>all</a:t>
            </a:r>
            <a:r>
              <a:rPr lang="nl-NL" baseline="0" dirty="0" smtClean="0"/>
              <a:t> </a:t>
            </a:r>
            <a:r>
              <a:rPr lang="nl-NL" baseline="0" dirty="0" err="1" smtClean="0"/>
              <a:t>skill</a:t>
            </a:r>
            <a:r>
              <a:rPr lang="nl-NL" baseline="0" dirty="0" smtClean="0"/>
              <a:t> levels </a:t>
            </a:r>
            <a:r>
              <a:rPr lang="nl-NL" baseline="0" dirty="0" err="1" smtClean="0"/>
              <a:t>can</a:t>
            </a:r>
            <a:r>
              <a:rPr lang="nl-NL" baseline="0" dirty="0" smtClean="0"/>
              <a:t> </a:t>
            </a:r>
            <a:r>
              <a:rPr lang="nl-NL" baseline="0" dirty="0" err="1" smtClean="0"/>
              <a:t>use</a:t>
            </a:r>
            <a:r>
              <a:rPr lang="nl-NL" baseline="0" dirty="0" smtClean="0"/>
              <a:t> </a:t>
            </a:r>
            <a:r>
              <a:rPr lang="nl-NL" baseline="0" dirty="0" err="1" smtClean="0"/>
              <a:t>the</a:t>
            </a:r>
            <a:r>
              <a:rPr lang="nl-NL" baseline="0" dirty="0" smtClean="0"/>
              <a:t> E-Lab, </a:t>
            </a:r>
            <a:r>
              <a:rPr lang="nl-NL" baseline="0" dirty="0" err="1" smtClean="0"/>
              <a:t>you</a:t>
            </a:r>
            <a:r>
              <a:rPr lang="nl-NL" baseline="0" dirty="0" smtClean="0"/>
              <a:t> </a:t>
            </a:r>
            <a:r>
              <a:rPr lang="nl-NL" baseline="0" dirty="0" err="1" smtClean="0"/>
              <a:t>don’t</a:t>
            </a:r>
            <a:r>
              <a:rPr lang="nl-NL" baseline="0" dirty="0" smtClean="0"/>
              <a:t> have </a:t>
            </a:r>
            <a:r>
              <a:rPr lang="nl-NL" baseline="0" dirty="0" err="1" smtClean="0"/>
              <a:t>to</a:t>
            </a:r>
            <a:r>
              <a:rPr lang="nl-NL" baseline="0" dirty="0" smtClean="0"/>
              <a:t> </a:t>
            </a:r>
            <a:r>
              <a:rPr lang="nl-NL" baseline="0" dirty="0" err="1" smtClean="0"/>
              <a:t>be</a:t>
            </a:r>
            <a:r>
              <a:rPr lang="nl-NL" baseline="0" dirty="0" smtClean="0"/>
              <a:t> a </a:t>
            </a:r>
            <a:r>
              <a:rPr lang="nl-NL" baseline="0" dirty="0" err="1" smtClean="0"/>
              <a:t>technical</a:t>
            </a:r>
            <a:r>
              <a:rPr lang="nl-NL" baseline="0" dirty="0" smtClean="0"/>
              <a:t> genius. </a:t>
            </a:r>
          </a:p>
          <a:p>
            <a:endParaRPr lang="nl-NL" baseline="0" dirty="0" smtClean="0"/>
          </a:p>
          <a:p>
            <a:r>
              <a:rPr lang="nl-NL" baseline="0" dirty="0" smtClean="0"/>
              <a:t>The E-Lab is run in co-</a:t>
            </a:r>
            <a:r>
              <a:rPr lang="nl-NL" baseline="0" dirty="0" err="1" smtClean="0"/>
              <a:t>ownership</a:t>
            </a:r>
            <a:r>
              <a:rPr lang="nl-NL" baseline="0" dirty="0" smtClean="0"/>
              <a:t> </a:t>
            </a:r>
            <a:r>
              <a:rPr lang="nl-NL" baseline="0" dirty="0" err="1" smtClean="0"/>
              <a:t>with</a:t>
            </a:r>
            <a:r>
              <a:rPr lang="nl-NL" baseline="0" dirty="0" smtClean="0"/>
              <a:t> </a:t>
            </a:r>
            <a:r>
              <a:rPr lang="nl-NL" baseline="0" dirty="0" err="1" smtClean="0"/>
              <a:t>the</a:t>
            </a:r>
            <a:r>
              <a:rPr lang="nl-NL" baseline="0" dirty="0" smtClean="0"/>
              <a:t> </a:t>
            </a:r>
            <a:r>
              <a:rPr lang="nl-NL" baseline="0" dirty="0" err="1" smtClean="0"/>
              <a:t>library</a:t>
            </a:r>
            <a:r>
              <a:rPr lang="nl-NL" baseline="0" dirty="0" smtClean="0"/>
              <a:t> </a:t>
            </a:r>
            <a:r>
              <a:rPr lang="nl-NL" baseline="0" dirty="0" err="1" smtClean="0"/>
              <a:t>by</a:t>
            </a:r>
            <a:r>
              <a:rPr lang="nl-NL" baseline="0" dirty="0" smtClean="0"/>
              <a:t> </a:t>
            </a:r>
            <a:r>
              <a:rPr lang="nl-NL" baseline="0" dirty="0" err="1" smtClean="0"/>
              <a:t>one</a:t>
            </a:r>
            <a:r>
              <a:rPr lang="nl-NL" baseline="0" dirty="0" smtClean="0"/>
              <a:t> of </a:t>
            </a:r>
            <a:r>
              <a:rPr lang="nl-NL" baseline="0" dirty="0" err="1" smtClean="0"/>
              <a:t>our</a:t>
            </a:r>
            <a:r>
              <a:rPr lang="nl-NL" baseline="0" dirty="0" smtClean="0"/>
              <a:t> partners. An </a:t>
            </a:r>
            <a:r>
              <a:rPr lang="nl-NL" baseline="0" dirty="0" err="1" smtClean="0"/>
              <a:t>entrepeneur</a:t>
            </a:r>
            <a:r>
              <a:rPr lang="nl-NL" baseline="0" dirty="0" smtClean="0"/>
              <a:t> </a:t>
            </a:r>
            <a:r>
              <a:rPr lang="nl-NL" baseline="0" dirty="0" err="1" smtClean="0"/>
              <a:t>with</a:t>
            </a:r>
            <a:r>
              <a:rPr lang="nl-NL" baseline="0" dirty="0" smtClean="0"/>
              <a:t> a </a:t>
            </a:r>
            <a:r>
              <a:rPr lang="nl-NL" baseline="0" dirty="0" err="1" smtClean="0"/>
              <a:t>graphics</a:t>
            </a:r>
            <a:r>
              <a:rPr lang="nl-NL" baseline="0" dirty="0" smtClean="0"/>
              <a:t> &amp; printshop. The machines are his, we offer </a:t>
            </a:r>
            <a:r>
              <a:rPr lang="nl-NL" baseline="0" dirty="0" err="1" smtClean="0"/>
              <a:t>space</a:t>
            </a:r>
            <a:r>
              <a:rPr lang="nl-NL" baseline="0" dirty="0" smtClean="0"/>
              <a:t> </a:t>
            </a:r>
            <a:r>
              <a:rPr lang="nl-NL" baseline="0" dirty="0" err="1" smtClean="0"/>
              <a:t>and</a:t>
            </a:r>
            <a:r>
              <a:rPr lang="nl-NL" baseline="0" dirty="0" smtClean="0"/>
              <a:t> </a:t>
            </a:r>
            <a:r>
              <a:rPr lang="nl-NL" baseline="0" dirty="0" err="1" smtClean="0"/>
              <a:t>materials</a:t>
            </a:r>
            <a:r>
              <a:rPr lang="nl-NL" baseline="0" dirty="0" smtClean="0"/>
              <a:t> </a:t>
            </a:r>
            <a:r>
              <a:rPr lang="nl-NL" baseline="0" dirty="0" err="1" smtClean="0"/>
              <a:t>for</a:t>
            </a:r>
            <a:r>
              <a:rPr lang="nl-NL" baseline="0" dirty="0" smtClean="0"/>
              <a:t> </a:t>
            </a:r>
            <a:r>
              <a:rPr lang="nl-NL" baseline="0" dirty="0" err="1" smtClean="0"/>
              <a:t>some</a:t>
            </a:r>
            <a:r>
              <a:rPr lang="nl-NL" baseline="0" dirty="0" smtClean="0"/>
              <a:t> events, </a:t>
            </a:r>
            <a:r>
              <a:rPr lang="nl-NL" baseline="0" dirty="0" err="1" smtClean="0"/>
              <a:t>and</a:t>
            </a:r>
            <a:r>
              <a:rPr lang="nl-NL" baseline="0" dirty="0" smtClean="0"/>
              <a:t> </a:t>
            </a:r>
            <a:r>
              <a:rPr lang="nl-NL" baseline="0" dirty="0" err="1" smtClean="0"/>
              <a:t>require</a:t>
            </a:r>
            <a:r>
              <a:rPr lang="nl-NL" baseline="0" dirty="0" smtClean="0"/>
              <a:t> a </a:t>
            </a:r>
            <a:r>
              <a:rPr lang="nl-NL" baseline="0" dirty="0" err="1" smtClean="0"/>
              <a:t>certain</a:t>
            </a:r>
            <a:r>
              <a:rPr lang="nl-NL" baseline="0" dirty="0" smtClean="0"/>
              <a:t> return on investment. We </a:t>
            </a:r>
            <a:r>
              <a:rPr lang="nl-NL" baseline="0" dirty="0" err="1" smtClean="0"/>
              <a:t>organize</a:t>
            </a:r>
            <a:r>
              <a:rPr lang="nl-NL" baseline="0" dirty="0" smtClean="0"/>
              <a:t> </a:t>
            </a:r>
            <a:r>
              <a:rPr lang="nl-NL" baseline="0" dirty="0" err="1" smtClean="0"/>
              <a:t>some</a:t>
            </a:r>
            <a:r>
              <a:rPr lang="nl-NL" baseline="0" dirty="0" smtClean="0"/>
              <a:t> events in </a:t>
            </a:r>
            <a:r>
              <a:rPr lang="nl-NL" baseline="0" dirty="0" err="1" smtClean="0"/>
              <a:t>the</a:t>
            </a:r>
            <a:r>
              <a:rPr lang="nl-NL" baseline="0" dirty="0" smtClean="0"/>
              <a:t> E-Lab </a:t>
            </a:r>
            <a:r>
              <a:rPr lang="nl-NL" baseline="0" dirty="0" err="1" smtClean="0"/>
              <a:t>together</a:t>
            </a:r>
            <a:r>
              <a:rPr lang="nl-NL" baseline="0" dirty="0" smtClean="0"/>
              <a:t>, </a:t>
            </a:r>
            <a:r>
              <a:rPr lang="nl-NL" baseline="0" dirty="0" err="1" smtClean="0"/>
              <a:t>while</a:t>
            </a:r>
            <a:r>
              <a:rPr lang="nl-NL" baseline="0" dirty="0" smtClean="0"/>
              <a:t> </a:t>
            </a:r>
            <a:r>
              <a:rPr lang="nl-NL" baseline="0" dirty="0" err="1" smtClean="0"/>
              <a:t>others</a:t>
            </a:r>
            <a:r>
              <a:rPr lang="nl-NL" baseline="0" dirty="0" smtClean="0"/>
              <a:t> are </a:t>
            </a:r>
            <a:r>
              <a:rPr lang="nl-NL" baseline="0" dirty="0" err="1" smtClean="0"/>
              <a:t>organized</a:t>
            </a:r>
            <a:r>
              <a:rPr lang="nl-NL" baseline="0" dirty="0" smtClean="0"/>
              <a:t> </a:t>
            </a:r>
            <a:r>
              <a:rPr lang="nl-NL" baseline="0" dirty="0" err="1" smtClean="0"/>
              <a:t>by</a:t>
            </a:r>
            <a:r>
              <a:rPr lang="nl-NL" baseline="0" dirty="0" smtClean="0"/>
              <a:t> </a:t>
            </a:r>
            <a:r>
              <a:rPr lang="nl-NL" baseline="0" dirty="0" err="1" smtClean="0"/>
              <a:t>the</a:t>
            </a:r>
            <a:r>
              <a:rPr lang="nl-NL" baseline="0" dirty="0" smtClean="0"/>
              <a:t> partner. </a:t>
            </a:r>
          </a:p>
          <a:p>
            <a:r>
              <a:rPr lang="nl-NL" baseline="0" dirty="0" smtClean="0"/>
              <a:t>The </a:t>
            </a:r>
            <a:r>
              <a:rPr lang="nl-NL" baseline="0" dirty="0" err="1" smtClean="0"/>
              <a:t>particular</a:t>
            </a:r>
            <a:r>
              <a:rPr lang="nl-NL" baseline="0" dirty="0" smtClean="0"/>
              <a:t> </a:t>
            </a:r>
            <a:r>
              <a:rPr lang="nl-NL" baseline="0" dirty="0" err="1" smtClean="0"/>
              <a:t>know-how</a:t>
            </a:r>
            <a:r>
              <a:rPr lang="nl-NL" baseline="0" dirty="0" smtClean="0"/>
              <a:t> </a:t>
            </a:r>
            <a:r>
              <a:rPr lang="nl-NL" baseline="0" dirty="0" err="1" smtClean="0"/>
              <a:t>this</a:t>
            </a:r>
            <a:r>
              <a:rPr lang="nl-NL" baseline="0" dirty="0" smtClean="0"/>
              <a:t> partner offers is </a:t>
            </a:r>
            <a:r>
              <a:rPr lang="nl-NL" baseline="0" dirty="0" err="1" smtClean="0"/>
              <a:t>invaluable</a:t>
            </a:r>
            <a:r>
              <a:rPr lang="nl-NL" baseline="0" dirty="0" smtClean="0"/>
              <a:t>, </a:t>
            </a:r>
            <a:r>
              <a:rPr lang="nl-NL" baseline="0" dirty="0" err="1" smtClean="0"/>
              <a:t>since</a:t>
            </a:r>
            <a:r>
              <a:rPr lang="nl-NL" baseline="0" dirty="0" smtClean="0"/>
              <a:t> we as a </a:t>
            </a:r>
            <a:r>
              <a:rPr lang="nl-NL" baseline="0" dirty="0" err="1" smtClean="0"/>
              <a:t>library</a:t>
            </a:r>
            <a:r>
              <a:rPr lang="nl-NL" baseline="0" dirty="0" smtClean="0"/>
              <a:t> </a:t>
            </a:r>
            <a:r>
              <a:rPr lang="nl-NL" baseline="0" dirty="0" err="1" smtClean="0"/>
              <a:t>don’t</a:t>
            </a:r>
            <a:r>
              <a:rPr lang="nl-NL" baseline="0" dirty="0" smtClean="0"/>
              <a:t> have </a:t>
            </a:r>
            <a:r>
              <a:rPr lang="nl-NL" baseline="0" dirty="0" err="1" smtClean="0"/>
              <a:t>that</a:t>
            </a:r>
            <a:r>
              <a:rPr lang="nl-NL" baseline="0" dirty="0" smtClean="0"/>
              <a:t> </a:t>
            </a:r>
            <a:r>
              <a:rPr lang="nl-NL" baseline="0" dirty="0" err="1" smtClean="0"/>
              <a:t>ourselves</a:t>
            </a:r>
            <a:r>
              <a:rPr lang="nl-NL" baseline="0" dirty="0" smtClean="0"/>
              <a:t>. On </a:t>
            </a:r>
            <a:r>
              <a:rPr lang="nl-NL" baseline="0" dirty="0" err="1" smtClean="0"/>
              <a:t>the</a:t>
            </a:r>
            <a:r>
              <a:rPr lang="nl-NL" baseline="0" dirty="0" smtClean="0"/>
              <a:t> </a:t>
            </a:r>
            <a:r>
              <a:rPr lang="nl-NL" baseline="0" dirty="0" err="1" smtClean="0"/>
              <a:t>other</a:t>
            </a:r>
            <a:r>
              <a:rPr lang="nl-NL" baseline="0" dirty="0" smtClean="0"/>
              <a:t> hand, </a:t>
            </a:r>
            <a:r>
              <a:rPr lang="nl-NL" baseline="0" dirty="0" err="1" smtClean="0"/>
              <a:t>this</a:t>
            </a:r>
            <a:r>
              <a:rPr lang="nl-NL" baseline="0" dirty="0" smtClean="0"/>
              <a:t> kind of partnership </a:t>
            </a:r>
            <a:r>
              <a:rPr lang="nl-NL" baseline="0" dirty="0" err="1" smtClean="0"/>
              <a:t>asks</a:t>
            </a:r>
            <a:r>
              <a:rPr lang="nl-NL" baseline="0" dirty="0" smtClean="0"/>
              <a:t> </a:t>
            </a:r>
            <a:r>
              <a:rPr lang="nl-NL" baseline="0" dirty="0" err="1" smtClean="0"/>
              <a:t>for</a:t>
            </a:r>
            <a:r>
              <a:rPr lang="nl-NL" baseline="0" dirty="0" smtClean="0"/>
              <a:t> a </a:t>
            </a:r>
            <a:r>
              <a:rPr lang="nl-NL" baseline="0" dirty="0" err="1" smtClean="0"/>
              <a:t>great</a:t>
            </a:r>
            <a:r>
              <a:rPr lang="nl-NL" baseline="0" dirty="0" smtClean="0"/>
              <a:t> deal of </a:t>
            </a:r>
            <a:r>
              <a:rPr lang="nl-NL" baseline="0" dirty="0" err="1" smtClean="0"/>
              <a:t>deliberation</a:t>
            </a:r>
            <a:r>
              <a:rPr lang="nl-NL" baseline="0" dirty="0" smtClean="0"/>
              <a:t>. </a:t>
            </a:r>
          </a:p>
          <a:p>
            <a:endParaRPr lang="nl-NL" baseline="0" dirty="0" smtClean="0"/>
          </a:p>
          <a:p>
            <a:endParaRPr lang="nl-NL" dirty="0"/>
          </a:p>
        </p:txBody>
      </p:sp>
      <p:sp>
        <p:nvSpPr>
          <p:cNvPr id="4" name="Tijdelijke aanduiding voor dianummer 3"/>
          <p:cNvSpPr>
            <a:spLocks noGrp="1"/>
          </p:cNvSpPr>
          <p:nvPr>
            <p:ph type="sldNum" sz="quarter" idx="10"/>
          </p:nvPr>
        </p:nvSpPr>
        <p:spPr/>
        <p:txBody>
          <a:bodyPr/>
          <a:lstStyle/>
          <a:p>
            <a:fld id="{4DA24BB7-C0E9-4EFF-8233-01947EE07E4A}" type="slidenum">
              <a:rPr lang="en-US" smtClean="0"/>
              <a:pPr/>
              <a:t>12</a:t>
            </a:fld>
            <a:endParaRPr lang="en-US"/>
          </a:p>
        </p:txBody>
      </p:sp>
    </p:spTree>
    <p:extLst>
      <p:ext uri="{BB962C8B-B14F-4D97-AF65-F5344CB8AC3E}">
        <p14:creationId xmlns:p14="http://schemas.microsoft.com/office/powerpoint/2010/main" val="3886606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The People’s University, or ‘Volksuniversiteit’ in Dutch, has long been </a:t>
            </a:r>
            <a:r>
              <a:rPr lang="nl-NL" dirty="0" err="1" smtClean="0"/>
              <a:t>an</a:t>
            </a:r>
            <a:r>
              <a:rPr lang="nl-NL" baseline="0" dirty="0" smtClean="0"/>
              <a:t> </a:t>
            </a:r>
            <a:r>
              <a:rPr lang="nl-NL" baseline="0" dirty="0" err="1" smtClean="0"/>
              <a:t>autonomous</a:t>
            </a:r>
            <a:r>
              <a:rPr lang="nl-NL" baseline="0" dirty="0" smtClean="0"/>
              <a:t> </a:t>
            </a:r>
            <a:r>
              <a:rPr lang="nl-NL" baseline="0" dirty="0" err="1" smtClean="0"/>
              <a:t>organisation</a:t>
            </a:r>
            <a:r>
              <a:rPr lang="nl-NL" baseline="0" dirty="0" smtClean="0"/>
              <a:t>. For </a:t>
            </a:r>
            <a:r>
              <a:rPr lang="nl-NL" baseline="0" dirty="0" err="1" smtClean="0"/>
              <a:t>years</a:t>
            </a:r>
            <a:r>
              <a:rPr lang="nl-NL" baseline="0" dirty="0" smtClean="0"/>
              <a:t> </a:t>
            </a:r>
            <a:r>
              <a:rPr lang="nl-NL" baseline="0" dirty="0" err="1" smtClean="0"/>
              <a:t>it</a:t>
            </a:r>
            <a:r>
              <a:rPr lang="nl-NL" baseline="0" dirty="0" smtClean="0"/>
              <a:t> has been </a:t>
            </a:r>
            <a:r>
              <a:rPr lang="nl-NL" baseline="0" dirty="0" err="1" smtClean="0"/>
              <a:t>located</a:t>
            </a:r>
            <a:r>
              <a:rPr lang="nl-NL" baseline="0" dirty="0" smtClean="0"/>
              <a:t> in </a:t>
            </a:r>
            <a:r>
              <a:rPr lang="nl-NL" baseline="0" dirty="0" err="1" smtClean="0"/>
              <a:t>the</a:t>
            </a:r>
            <a:r>
              <a:rPr lang="nl-NL" baseline="0" dirty="0" smtClean="0"/>
              <a:t> </a:t>
            </a:r>
            <a:r>
              <a:rPr lang="nl-NL" baseline="0" dirty="0" err="1" smtClean="0"/>
              <a:t>library</a:t>
            </a:r>
            <a:r>
              <a:rPr lang="nl-NL" baseline="0" dirty="0" smtClean="0"/>
              <a:t>, </a:t>
            </a:r>
            <a:r>
              <a:rPr lang="nl-NL" baseline="0" dirty="0" err="1" smtClean="0"/>
              <a:t>until</a:t>
            </a:r>
            <a:r>
              <a:rPr lang="nl-NL" baseline="0" dirty="0" smtClean="0"/>
              <a:t> in 2016, we </a:t>
            </a:r>
            <a:r>
              <a:rPr lang="nl-NL" baseline="0" dirty="0" err="1" smtClean="0"/>
              <a:t>fully</a:t>
            </a:r>
            <a:r>
              <a:rPr lang="nl-NL" baseline="0" dirty="0" smtClean="0"/>
              <a:t> </a:t>
            </a:r>
            <a:r>
              <a:rPr lang="nl-NL" baseline="0" dirty="0" err="1" smtClean="0"/>
              <a:t>incorporated</a:t>
            </a:r>
            <a:r>
              <a:rPr lang="nl-NL" baseline="0" dirty="0" smtClean="0"/>
              <a:t> </a:t>
            </a:r>
            <a:r>
              <a:rPr lang="nl-NL" baseline="0" dirty="0" err="1" smtClean="0"/>
              <a:t>the</a:t>
            </a:r>
            <a:r>
              <a:rPr lang="nl-NL" baseline="0" dirty="0" smtClean="0"/>
              <a:t> People’s University </a:t>
            </a:r>
            <a:r>
              <a:rPr lang="nl-NL" baseline="0" dirty="0" err="1" smtClean="0"/>
              <a:t>and</a:t>
            </a:r>
            <a:r>
              <a:rPr lang="nl-NL" baseline="0" dirty="0" smtClean="0"/>
              <a:t> </a:t>
            </a:r>
            <a:r>
              <a:rPr lang="nl-NL" baseline="0" dirty="0" err="1" smtClean="0"/>
              <a:t>now</a:t>
            </a:r>
            <a:r>
              <a:rPr lang="nl-NL" baseline="0" dirty="0" smtClean="0"/>
              <a:t> </a:t>
            </a:r>
            <a:r>
              <a:rPr lang="nl-NL" baseline="0" dirty="0" err="1" smtClean="0"/>
              <a:t>it</a:t>
            </a:r>
            <a:r>
              <a:rPr lang="nl-NL" baseline="0" dirty="0" smtClean="0"/>
              <a:t> is </a:t>
            </a:r>
            <a:r>
              <a:rPr lang="nl-NL" baseline="0" dirty="0" err="1" smtClean="0"/>
              <a:t>one</a:t>
            </a:r>
            <a:r>
              <a:rPr lang="nl-NL" baseline="0" dirty="0" smtClean="0"/>
              <a:t> of </a:t>
            </a:r>
            <a:r>
              <a:rPr lang="nl-NL" baseline="0" dirty="0" err="1" smtClean="0"/>
              <a:t>our</a:t>
            </a:r>
            <a:r>
              <a:rPr lang="nl-NL" baseline="0" dirty="0" smtClean="0"/>
              <a:t> </a:t>
            </a:r>
            <a:r>
              <a:rPr lang="nl-NL" baseline="0" dirty="0" err="1" smtClean="0"/>
              <a:t>own</a:t>
            </a:r>
            <a:r>
              <a:rPr lang="nl-NL" baseline="0" dirty="0" smtClean="0"/>
              <a:t> </a:t>
            </a:r>
            <a:r>
              <a:rPr lang="nl-NL" baseline="0" dirty="0" err="1" smtClean="0"/>
              <a:t>departments</a:t>
            </a:r>
            <a:r>
              <a:rPr lang="nl-NL" baseline="0" dirty="0" smtClean="0"/>
              <a:t>, </a:t>
            </a:r>
            <a:r>
              <a:rPr lang="nl-NL" baseline="0" dirty="0" err="1" smtClean="0"/>
              <a:t>located</a:t>
            </a:r>
            <a:r>
              <a:rPr lang="nl-NL" baseline="0" dirty="0" smtClean="0"/>
              <a:t> in </a:t>
            </a:r>
            <a:r>
              <a:rPr lang="nl-NL" baseline="0" dirty="0" err="1" smtClean="0"/>
              <a:t>the</a:t>
            </a:r>
            <a:r>
              <a:rPr lang="nl-NL" baseline="0" dirty="0" smtClean="0"/>
              <a:t> Forum.  </a:t>
            </a:r>
          </a:p>
          <a:p>
            <a:endParaRPr lang="nl-NL" baseline="0" dirty="0" smtClean="0"/>
          </a:p>
          <a:p>
            <a:r>
              <a:rPr lang="nl-NL" baseline="0" dirty="0" smtClean="0"/>
              <a:t>The People’s University offers a </a:t>
            </a:r>
            <a:r>
              <a:rPr lang="nl-NL" baseline="0" dirty="0" err="1" smtClean="0"/>
              <a:t>wide</a:t>
            </a:r>
            <a:r>
              <a:rPr lang="nl-NL" baseline="0" dirty="0" smtClean="0"/>
              <a:t> array of courses, </a:t>
            </a:r>
            <a:r>
              <a:rPr lang="nl-NL" baseline="0" dirty="0" err="1" smtClean="0"/>
              <a:t>lectures</a:t>
            </a:r>
            <a:r>
              <a:rPr lang="nl-NL" baseline="0" dirty="0" smtClean="0"/>
              <a:t> </a:t>
            </a:r>
            <a:r>
              <a:rPr lang="nl-NL" baseline="0" dirty="0" err="1" smtClean="0"/>
              <a:t>and</a:t>
            </a:r>
            <a:r>
              <a:rPr lang="nl-NL" baseline="0" dirty="0" smtClean="0"/>
              <a:t> workshops on </a:t>
            </a:r>
            <a:r>
              <a:rPr lang="nl-NL" baseline="0" dirty="0" err="1" smtClean="0"/>
              <a:t>all</a:t>
            </a:r>
            <a:r>
              <a:rPr lang="nl-NL" baseline="0" dirty="0" smtClean="0"/>
              <a:t> kinds of subjects. </a:t>
            </a:r>
            <a:r>
              <a:rPr lang="nl-NL" baseline="0" dirty="0" err="1" smtClean="0"/>
              <a:t>All</a:t>
            </a:r>
            <a:r>
              <a:rPr lang="nl-NL" baseline="0" dirty="0" smtClean="0"/>
              <a:t> courses are </a:t>
            </a:r>
            <a:r>
              <a:rPr lang="nl-NL" baseline="0" dirty="0" err="1" smtClean="0"/>
              <a:t>taught</a:t>
            </a:r>
            <a:r>
              <a:rPr lang="nl-NL" baseline="0" dirty="0" smtClean="0"/>
              <a:t> </a:t>
            </a:r>
            <a:r>
              <a:rPr lang="nl-NL" baseline="0" dirty="0" err="1" smtClean="0"/>
              <a:t>by</a:t>
            </a:r>
            <a:r>
              <a:rPr lang="nl-NL" baseline="0" dirty="0" smtClean="0"/>
              <a:t> </a:t>
            </a:r>
            <a:r>
              <a:rPr lang="nl-NL" baseline="0" dirty="0" err="1" smtClean="0"/>
              <a:t>certified</a:t>
            </a:r>
            <a:r>
              <a:rPr lang="nl-NL" baseline="0" dirty="0" smtClean="0"/>
              <a:t>, professional </a:t>
            </a:r>
            <a:r>
              <a:rPr lang="nl-NL" baseline="0" dirty="0" err="1" smtClean="0"/>
              <a:t>teachers</a:t>
            </a:r>
            <a:r>
              <a:rPr lang="nl-NL" baseline="0" dirty="0" smtClean="0"/>
              <a:t>. </a:t>
            </a:r>
            <a:endParaRPr lang="nl-NL" dirty="0"/>
          </a:p>
        </p:txBody>
      </p:sp>
      <p:sp>
        <p:nvSpPr>
          <p:cNvPr id="4" name="Tijdelijke aanduiding voor dianummer 3"/>
          <p:cNvSpPr>
            <a:spLocks noGrp="1"/>
          </p:cNvSpPr>
          <p:nvPr>
            <p:ph type="sldNum" sz="quarter" idx="10"/>
          </p:nvPr>
        </p:nvSpPr>
        <p:spPr/>
        <p:txBody>
          <a:bodyPr/>
          <a:lstStyle/>
          <a:p>
            <a:fld id="{4DA24BB7-C0E9-4EFF-8233-01947EE07E4A}" type="slidenum">
              <a:rPr lang="en-US" smtClean="0"/>
              <a:pPr/>
              <a:t>14</a:t>
            </a:fld>
            <a:endParaRPr lang="en-US"/>
          </a:p>
        </p:txBody>
      </p:sp>
    </p:spTree>
    <p:extLst>
      <p:ext uri="{BB962C8B-B14F-4D97-AF65-F5344CB8AC3E}">
        <p14:creationId xmlns:p14="http://schemas.microsoft.com/office/powerpoint/2010/main" val="3762866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Unexpectedly</a:t>
            </a:r>
            <a:r>
              <a:rPr lang="nl-NL" dirty="0" smtClean="0"/>
              <a:t>, </a:t>
            </a:r>
            <a:r>
              <a:rPr lang="nl-NL" dirty="0" err="1" smtClean="0"/>
              <a:t>the</a:t>
            </a:r>
            <a:r>
              <a:rPr lang="nl-NL" dirty="0" smtClean="0"/>
              <a:t> Forum </a:t>
            </a:r>
            <a:r>
              <a:rPr lang="nl-NL" dirty="0" err="1" smtClean="0"/>
              <a:t>became</a:t>
            </a:r>
            <a:r>
              <a:rPr lang="nl-NL" baseline="0" dirty="0" smtClean="0"/>
              <a:t> a </a:t>
            </a:r>
            <a:r>
              <a:rPr lang="nl-NL" baseline="0" dirty="0" err="1" smtClean="0"/>
              <a:t>increasingly</a:t>
            </a:r>
            <a:r>
              <a:rPr lang="nl-NL" baseline="0" dirty="0" smtClean="0"/>
              <a:t> </a:t>
            </a:r>
            <a:r>
              <a:rPr lang="nl-NL" baseline="0" dirty="0" err="1" smtClean="0"/>
              <a:t>popular</a:t>
            </a:r>
            <a:r>
              <a:rPr lang="nl-NL" baseline="0" dirty="0" smtClean="0"/>
              <a:t> spot </a:t>
            </a:r>
            <a:r>
              <a:rPr lang="nl-NL" baseline="0" dirty="0" err="1" smtClean="0"/>
              <a:t>to</a:t>
            </a:r>
            <a:r>
              <a:rPr lang="nl-NL" baseline="0" dirty="0" smtClean="0"/>
              <a:t> </a:t>
            </a:r>
            <a:r>
              <a:rPr lang="nl-NL" baseline="0" dirty="0" err="1" smtClean="0"/>
              <a:t>study</a:t>
            </a:r>
            <a:r>
              <a:rPr lang="nl-NL" baseline="0" dirty="0" smtClean="0"/>
              <a:t>. At </a:t>
            </a:r>
            <a:r>
              <a:rPr lang="nl-NL" baseline="0" dirty="0" err="1" smtClean="0"/>
              <a:t>some</a:t>
            </a:r>
            <a:r>
              <a:rPr lang="nl-NL" baseline="0" dirty="0" smtClean="0"/>
              <a:t> point even </a:t>
            </a:r>
            <a:r>
              <a:rPr lang="nl-NL" baseline="0" dirty="0" err="1" smtClean="0"/>
              <a:t>the</a:t>
            </a:r>
            <a:r>
              <a:rPr lang="nl-NL" baseline="0" dirty="0" smtClean="0"/>
              <a:t> large </a:t>
            </a:r>
            <a:r>
              <a:rPr lang="nl-NL" baseline="0" dirty="0" err="1" smtClean="0"/>
              <a:t>city</a:t>
            </a:r>
            <a:r>
              <a:rPr lang="nl-NL" baseline="0" dirty="0" smtClean="0"/>
              <a:t> hall-Forum building </a:t>
            </a:r>
            <a:r>
              <a:rPr lang="nl-NL" baseline="0" dirty="0" err="1" smtClean="0"/>
              <a:t>failed</a:t>
            </a:r>
            <a:r>
              <a:rPr lang="nl-NL" baseline="0" dirty="0" smtClean="0"/>
              <a:t> </a:t>
            </a:r>
            <a:r>
              <a:rPr lang="nl-NL" baseline="0" dirty="0" err="1" smtClean="0"/>
              <a:t>to</a:t>
            </a:r>
            <a:r>
              <a:rPr lang="nl-NL" baseline="0" dirty="0" smtClean="0"/>
              <a:t> offer </a:t>
            </a:r>
            <a:r>
              <a:rPr lang="nl-NL" baseline="0" dirty="0" err="1" smtClean="0"/>
              <a:t>enough</a:t>
            </a:r>
            <a:r>
              <a:rPr lang="nl-NL" baseline="0" dirty="0" smtClean="0"/>
              <a:t> </a:t>
            </a:r>
            <a:r>
              <a:rPr lang="nl-NL" baseline="0" dirty="0" err="1" smtClean="0"/>
              <a:t>space</a:t>
            </a:r>
            <a:r>
              <a:rPr lang="nl-NL" baseline="0" dirty="0" smtClean="0"/>
              <a:t> </a:t>
            </a:r>
            <a:r>
              <a:rPr lang="nl-NL" baseline="0" dirty="0" err="1" smtClean="0"/>
              <a:t>for</a:t>
            </a:r>
            <a:r>
              <a:rPr lang="nl-NL" baseline="0" dirty="0" smtClean="0"/>
              <a:t> </a:t>
            </a:r>
            <a:r>
              <a:rPr lang="nl-NL" baseline="0" dirty="0" err="1" smtClean="0"/>
              <a:t>all</a:t>
            </a:r>
            <a:r>
              <a:rPr lang="nl-NL" baseline="0" dirty="0" smtClean="0"/>
              <a:t> these </a:t>
            </a:r>
            <a:r>
              <a:rPr lang="nl-NL" baseline="0" dirty="0" err="1" smtClean="0"/>
              <a:t>students</a:t>
            </a:r>
            <a:r>
              <a:rPr lang="nl-NL" baseline="0" dirty="0" smtClean="0"/>
              <a:t>. At </a:t>
            </a:r>
            <a:r>
              <a:rPr lang="nl-NL" baseline="0" dirty="0" err="1" smtClean="0"/>
              <a:t>that</a:t>
            </a:r>
            <a:r>
              <a:rPr lang="nl-NL" baseline="0" dirty="0" smtClean="0"/>
              <a:t> time, we had </a:t>
            </a:r>
            <a:r>
              <a:rPr lang="nl-NL" baseline="0" dirty="0" err="1" smtClean="0"/>
              <a:t>to</a:t>
            </a:r>
            <a:r>
              <a:rPr lang="nl-NL" baseline="0" dirty="0" smtClean="0"/>
              <a:t> take </a:t>
            </a:r>
            <a:r>
              <a:rPr lang="nl-NL" baseline="0" dirty="0" err="1" smtClean="0"/>
              <a:t>measures</a:t>
            </a:r>
            <a:r>
              <a:rPr lang="nl-NL" baseline="0" dirty="0" smtClean="0"/>
              <a:t>. We </a:t>
            </a:r>
            <a:r>
              <a:rPr lang="nl-NL" baseline="0" dirty="0" err="1" smtClean="0"/>
              <a:t>agreed</a:t>
            </a:r>
            <a:r>
              <a:rPr lang="nl-NL" baseline="0" dirty="0" smtClean="0"/>
              <a:t> </a:t>
            </a:r>
            <a:r>
              <a:rPr lang="nl-NL" baseline="0" dirty="0" err="1" smtClean="0"/>
              <a:t>with</a:t>
            </a:r>
            <a:r>
              <a:rPr lang="nl-NL" baseline="0" dirty="0" smtClean="0"/>
              <a:t> </a:t>
            </a:r>
            <a:r>
              <a:rPr lang="nl-NL" baseline="0" dirty="0" err="1" smtClean="0"/>
              <a:t>the</a:t>
            </a:r>
            <a:r>
              <a:rPr lang="nl-NL" baseline="0" dirty="0" smtClean="0"/>
              <a:t> </a:t>
            </a:r>
            <a:r>
              <a:rPr lang="nl-NL" baseline="0" dirty="0" err="1" smtClean="0"/>
              <a:t>municipalité</a:t>
            </a:r>
            <a:r>
              <a:rPr lang="nl-NL" baseline="0" dirty="0" smtClean="0"/>
              <a:t> </a:t>
            </a:r>
            <a:r>
              <a:rPr lang="nl-NL" baseline="0" dirty="0" err="1" smtClean="0"/>
              <a:t>to</a:t>
            </a:r>
            <a:r>
              <a:rPr lang="nl-NL" baseline="0" dirty="0" smtClean="0"/>
              <a:t> </a:t>
            </a:r>
            <a:r>
              <a:rPr lang="nl-NL" baseline="0" dirty="0" err="1" smtClean="0"/>
              <a:t>grant</a:t>
            </a:r>
            <a:r>
              <a:rPr lang="nl-NL" baseline="0" dirty="0" smtClean="0"/>
              <a:t> </a:t>
            </a:r>
            <a:r>
              <a:rPr lang="nl-NL" baseline="0" dirty="0" err="1" smtClean="0"/>
              <a:t>the</a:t>
            </a:r>
            <a:r>
              <a:rPr lang="nl-NL" baseline="0" dirty="0" smtClean="0"/>
              <a:t> </a:t>
            </a:r>
            <a:r>
              <a:rPr lang="nl-NL" baseline="0" dirty="0" err="1" smtClean="0"/>
              <a:t>students</a:t>
            </a:r>
            <a:r>
              <a:rPr lang="nl-NL" baseline="0" dirty="0" smtClean="0"/>
              <a:t> access </a:t>
            </a:r>
            <a:r>
              <a:rPr lang="nl-NL" baseline="0" dirty="0" err="1" smtClean="0"/>
              <a:t>to</a:t>
            </a:r>
            <a:r>
              <a:rPr lang="nl-NL" baseline="0" dirty="0" smtClean="0"/>
              <a:t> </a:t>
            </a:r>
            <a:r>
              <a:rPr lang="nl-NL" baseline="0" dirty="0" err="1" smtClean="0"/>
              <a:t>the</a:t>
            </a:r>
            <a:r>
              <a:rPr lang="nl-NL" baseline="0" dirty="0" smtClean="0"/>
              <a:t> </a:t>
            </a:r>
            <a:r>
              <a:rPr lang="nl-NL" baseline="0" dirty="0" err="1" smtClean="0"/>
              <a:t>huge</a:t>
            </a:r>
            <a:r>
              <a:rPr lang="nl-NL" baseline="0" dirty="0" smtClean="0"/>
              <a:t> council room. </a:t>
            </a:r>
            <a:endParaRPr lang="nl-NL" dirty="0"/>
          </a:p>
        </p:txBody>
      </p:sp>
      <p:sp>
        <p:nvSpPr>
          <p:cNvPr id="4" name="Tijdelijke aanduiding voor dianummer 3"/>
          <p:cNvSpPr>
            <a:spLocks noGrp="1"/>
          </p:cNvSpPr>
          <p:nvPr>
            <p:ph type="sldNum" sz="quarter" idx="10"/>
          </p:nvPr>
        </p:nvSpPr>
        <p:spPr/>
        <p:txBody>
          <a:bodyPr/>
          <a:lstStyle/>
          <a:p>
            <a:fld id="{4DA24BB7-C0E9-4EFF-8233-01947EE07E4A}" type="slidenum">
              <a:rPr lang="en-US" smtClean="0"/>
              <a:pPr/>
              <a:t>15</a:t>
            </a:fld>
            <a:endParaRPr lang="en-US"/>
          </a:p>
        </p:txBody>
      </p:sp>
    </p:spTree>
    <p:extLst>
      <p:ext uri="{BB962C8B-B14F-4D97-AF65-F5344CB8AC3E}">
        <p14:creationId xmlns:p14="http://schemas.microsoft.com/office/powerpoint/2010/main" val="4207968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28 school </a:t>
            </a:r>
            <a:r>
              <a:rPr lang="nl-NL" dirty="0" err="1" smtClean="0"/>
              <a:t>libraries</a:t>
            </a:r>
            <a:r>
              <a:rPr lang="nl-NL" dirty="0" smtClean="0"/>
              <a:t>: </a:t>
            </a:r>
            <a:r>
              <a:rPr lang="nl-NL" dirty="0" err="1" smtClean="0"/>
              <a:t>this</a:t>
            </a:r>
            <a:r>
              <a:rPr lang="nl-NL" dirty="0" smtClean="0"/>
              <a:t> is a vast </a:t>
            </a:r>
            <a:r>
              <a:rPr lang="nl-NL" dirty="0" err="1" smtClean="0"/>
              <a:t>majority</a:t>
            </a:r>
            <a:r>
              <a:rPr lang="nl-NL" dirty="0" smtClean="0"/>
              <a:t> of </a:t>
            </a:r>
            <a:r>
              <a:rPr lang="nl-NL" dirty="0" err="1" smtClean="0"/>
              <a:t>the</a:t>
            </a:r>
            <a:r>
              <a:rPr lang="nl-NL" dirty="0" smtClean="0"/>
              <a:t> </a:t>
            </a:r>
            <a:r>
              <a:rPr lang="nl-NL" dirty="0" err="1" smtClean="0"/>
              <a:t>primary</a:t>
            </a:r>
            <a:r>
              <a:rPr lang="nl-NL" dirty="0" smtClean="0"/>
              <a:t> schools in Zoetermeer. Also,</a:t>
            </a:r>
            <a:r>
              <a:rPr lang="nl-NL" baseline="0" dirty="0" smtClean="0"/>
              <a:t> </a:t>
            </a:r>
            <a:r>
              <a:rPr lang="nl-NL" baseline="0" dirty="0" err="1" smtClean="0"/>
              <a:t>some</a:t>
            </a:r>
            <a:r>
              <a:rPr lang="nl-NL" baseline="0" dirty="0" smtClean="0"/>
              <a:t> special schools </a:t>
            </a:r>
            <a:r>
              <a:rPr lang="nl-NL" baseline="0" dirty="0" err="1" smtClean="0"/>
              <a:t>and</a:t>
            </a:r>
            <a:r>
              <a:rPr lang="nl-NL" baseline="0" dirty="0" smtClean="0"/>
              <a:t> </a:t>
            </a:r>
            <a:r>
              <a:rPr lang="nl-NL" baseline="0" dirty="0" err="1" smtClean="0"/>
              <a:t>secondary</a:t>
            </a:r>
            <a:r>
              <a:rPr lang="nl-NL" baseline="0" dirty="0" smtClean="0"/>
              <a:t> schools have a school </a:t>
            </a:r>
            <a:r>
              <a:rPr lang="nl-NL" baseline="0" dirty="0" err="1" smtClean="0"/>
              <a:t>library</a:t>
            </a:r>
            <a:r>
              <a:rPr lang="nl-NL" baseline="0" dirty="0" smtClean="0"/>
              <a:t>.</a:t>
            </a:r>
            <a:endParaRPr lang="nl-NL" dirty="0" smtClean="0"/>
          </a:p>
          <a:p>
            <a:endParaRPr lang="nl-NL" dirty="0" smtClean="0"/>
          </a:p>
          <a:p>
            <a:r>
              <a:rPr lang="nl-NL" baseline="0" dirty="0" smtClean="0"/>
              <a:t>We offer </a:t>
            </a:r>
            <a:r>
              <a:rPr lang="nl-NL" baseline="0" dirty="0" err="1" smtClean="0"/>
              <a:t>the</a:t>
            </a:r>
            <a:r>
              <a:rPr lang="nl-NL" baseline="0" dirty="0" smtClean="0"/>
              <a:t> </a:t>
            </a:r>
            <a:r>
              <a:rPr lang="nl-NL" baseline="0" dirty="0" err="1" smtClean="0"/>
              <a:t>b</a:t>
            </a:r>
            <a:r>
              <a:rPr lang="nl-NL" dirty="0" err="1" smtClean="0"/>
              <a:t>ooks</a:t>
            </a:r>
            <a:r>
              <a:rPr lang="nl-NL" dirty="0" smtClean="0"/>
              <a:t> </a:t>
            </a:r>
            <a:r>
              <a:rPr lang="nl-NL" dirty="0" err="1" smtClean="0"/>
              <a:t>for</a:t>
            </a:r>
            <a:r>
              <a:rPr lang="nl-NL" dirty="0" smtClean="0"/>
              <a:t> </a:t>
            </a:r>
            <a:r>
              <a:rPr lang="nl-NL" dirty="0" err="1" smtClean="0"/>
              <a:t>the</a:t>
            </a:r>
            <a:r>
              <a:rPr lang="nl-NL" dirty="0" smtClean="0"/>
              <a:t> </a:t>
            </a:r>
            <a:r>
              <a:rPr lang="nl-NL" dirty="0" err="1" smtClean="0"/>
              <a:t>library</a:t>
            </a:r>
            <a:r>
              <a:rPr lang="nl-NL" dirty="0" smtClean="0"/>
              <a:t>,</a:t>
            </a:r>
            <a:r>
              <a:rPr lang="nl-NL" baseline="0" dirty="0" smtClean="0"/>
              <a:t> </a:t>
            </a:r>
            <a:r>
              <a:rPr lang="nl-NL" dirty="0" smtClean="0"/>
              <a:t>train </a:t>
            </a:r>
            <a:r>
              <a:rPr lang="nl-NL" dirty="0" err="1" smtClean="0"/>
              <a:t>the</a:t>
            </a:r>
            <a:r>
              <a:rPr lang="nl-NL" dirty="0" smtClean="0"/>
              <a:t> school</a:t>
            </a:r>
            <a:r>
              <a:rPr lang="nl-NL" baseline="0" dirty="0" smtClean="0"/>
              <a:t> </a:t>
            </a:r>
            <a:r>
              <a:rPr lang="nl-NL" baseline="0" dirty="0" err="1" smtClean="0"/>
              <a:t>volunteers</a:t>
            </a:r>
            <a:r>
              <a:rPr lang="nl-NL" baseline="0" dirty="0" smtClean="0"/>
              <a:t> </a:t>
            </a:r>
            <a:r>
              <a:rPr lang="nl-NL" baseline="0" dirty="0" err="1" smtClean="0"/>
              <a:t>and</a:t>
            </a:r>
            <a:r>
              <a:rPr lang="nl-NL" baseline="0" dirty="0" smtClean="0"/>
              <a:t> </a:t>
            </a:r>
            <a:r>
              <a:rPr lang="nl-NL" baseline="0" dirty="0" err="1" smtClean="0"/>
              <a:t>advice</a:t>
            </a:r>
            <a:r>
              <a:rPr lang="nl-NL" baseline="0" dirty="0" smtClean="0"/>
              <a:t> </a:t>
            </a:r>
            <a:r>
              <a:rPr lang="nl-NL" baseline="0" dirty="0" err="1" smtClean="0"/>
              <a:t>the</a:t>
            </a:r>
            <a:r>
              <a:rPr lang="nl-NL" baseline="0" dirty="0" smtClean="0"/>
              <a:t> school board </a:t>
            </a:r>
            <a:r>
              <a:rPr lang="nl-NL" baseline="0" dirty="0" err="1" smtClean="0"/>
              <a:t>and</a:t>
            </a:r>
            <a:r>
              <a:rPr lang="nl-NL" baseline="0" dirty="0" smtClean="0"/>
              <a:t> </a:t>
            </a:r>
            <a:r>
              <a:rPr lang="nl-NL" baseline="0" dirty="0" err="1" smtClean="0"/>
              <a:t>teachers</a:t>
            </a:r>
            <a:r>
              <a:rPr lang="nl-NL" baseline="0" dirty="0" smtClean="0"/>
              <a:t>. Also, we </a:t>
            </a:r>
            <a:r>
              <a:rPr lang="nl-NL" baseline="0" dirty="0" err="1" smtClean="0"/>
              <a:t>teach</a:t>
            </a:r>
            <a:r>
              <a:rPr lang="nl-NL" baseline="0" dirty="0" smtClean="0"/>
              <a:t> </a:t>
            </a:r>
            <a:r>
              <a:rPr lang="nl-NL" dirty="0" smtClean="0"/>
              <a:t>mediacourses </a:t>
            </a:r>
            <a:r>
              <a:rPr lang="nl-NL" dirty="0" err="1" smtClean="0"/>
              <a:t>and</a:t>
            </a:r>
            <a:r>
              <a:rPr lang="nl-NL" dirty="0" smtClean="0"/>
              <a:t> 21st </a:t>
            </a:r>
            <a:r>
              <a:rPr lang="nl-NL" dirty="0" err="1" smtClean="0"/>
              <a:t>century</a:t>
            </a:r>
            <a:r>
              <a:rPr lang="nl-NL" dirty="0" smtClean="0"/>
              <a:t> skills in </a:t>
            </a:r>
            <a:r>
              <a:rPr lang="nl-NL" dirty="0" err="1" smtClean="0"/>
              <a:t>the</a:t>
            </a:r>
            <a:r>
              <a:rPr lang="nl-NL" dirty="0" smtClean="0"/>
              <a:t> classroom. The school </a:t>
            </a:r>
            <a:r>
              <a:rPr lang="nl-NL" dirty="0" err="1" smtClean="0"/>
              <a:t>library</a:t>
            </a:r>
            <a:r>
              <a:rPr lang="nl-NL" baseline="0" dirty="0" smtClean="0"/>
              <a:t> </a:t>
            </a:r>
            <a:r>
              <a:rPr lang="nl-NL" baseline="0" dirty="0" err="1" smtClean="0"/>
              <a:t>collections</a:t>
            </a:r>
            <a:r>
              <a:rPr lang="nl-NL" baseline="0" dirty="0" smtClean="0"/>
              <a:t> are </a:t>
            </a:r>
            <a:r>
              <a:rPr lang="nl-NL" baseline="0" dirty="0" err="1" smtClean="0"/>
              <a:t>kept</a:t>
            </a:r>
            <a:r>
              <a:rPr lang="nl-NL" baseline="0" dirty="0" smtClean="0"/>
              <a:t> </a:t>
            </a:r>
            <a:r>
              <a:rPr lang="nl-NL" baseline="0" dirty="0" err="1" smtClean="0"/>
              <a:t>strictly</a:t>
            </a:r>
            <a:r>
              <a:rPr lang="nl-NL" baseline="0" dirty="0" smtClean="0"/>
              <a:t> up </a:t>
            </a:r>
            <a:r>
              <a:rPr lang="nl-NL" baseline="0" dirty="0" err="1" smtClean="0"/>
              <a:t>to</a:t>
            </a:r>
            <a:r>
              <a:rPr lang="nl-NL" baseline="0" dirty="0" smtClean="0"/>
              <a:t> date. </a:t>
            </a:r>
            <a:r>
              <a:rPr lang="nl-NL" baseline="0" dirty="0" err="1" smtClean="0"/>
              <a:t>Volunteers</a:t>
            </a:r>
            <a:r>
              <a:rPr lang="nl-NL" baseline="0" dirty="0" smtClean="0"/>
              <a:t> help </a:t>
            </a:r>
            <a:r>
              <a:rPr lang="nl-NL" baseline="0" dirty="0" err="1" smtClean="0"/>
              <a:t>with</a:t>
            </a:r>
            <a:r>
              <a:rPr lang="nl-NL" baseline="0" dirty="0" smtClean="0"/>
              <a:t> </a:t>
            </a:r>
            <a:r>
              <a:rPr lang="nl-NL" baseline="0" dirty="0" err="1" smtClean="0"/>
              <a:t>the</a:t>
            </a:r>
            <a:r>
              <a:rPr lang="nl-NL" baseline="0" dirty="0" smtClean="0"/>
              <a:t> </a:t>
            </a:r>
            <a:r>
              <a:rPr lang="nl-NL" baseline="0" dirty="0" err="1" smtClean="0"/>
              <a:t>daily</a:t>
            </a:r>
            <a:r>
              <a:rPr lang="nl-NL" baseline="0" dirty="0" smtClean="0"/>
              <a:t> </a:t>
            </a:r>
            <a:r>
              <a:rPr lang="nl-NL" baseline="0" dirty="0" err="1" smtClean="0"/>
              <a:t>activities</a:t>
            </a:r>
            <a:r>
              <a:rPr lang="nl-NL" baseline="0" dirty="0" smtClean="0"/>
              <a:t> in </a:t>
            </a:r>
            <a:r>
              <a:rPr lang="nl-NL" baseline="0" dirty="0" err="1" smtClean="0"/>
              <a:t>the</a:t>
            </a:r>
            <a:r>
              <a:rPr lang="nl-NL" baseline="0" dirty="0" smtClean="0"/>
              <a:t> school </a:t>
            </a:r>
            <a:r>
              <a:rPr lang="nl-NL" baseline="0" dirty="0" err="1" smtClean="0"/>
              <a:t>libraries</a:t>
            </a:r>
            <a:r>
              <a:rPr lang="nl-NL" baseline="0" dirty="0" smtClean="0"/>
              <a:t>. </a:t>
            </a:r>
          </a:p>
          <a:p>
            <a:r>
              <a:rPr lang="nl-NL" baseline="0" dirty="0" smtClean="0"/>
              <a:t>Library consultants </a:t>
            </a:r>
            <a:r>
              <a:rPr lang="nl-NL" baseline="0" dirty="0" err="1" smtClean="0"/>
              <a:t>visit</a:t>
            </a:r>
            <a:r>
              <a:rPr lang="nl-NL" baseline="0" dirty="0" smtClean="0"/>
              <a:t> </a:t>
            </a:r>
            <a:r>
              <a:rPr lang="nl-NL" baseline="0" dirty="0" err="1" smtClean="0"/>
              <a:t>all</a:t>
            </a:r>
            <a:r>
              <a:rPr lang="nl-NL" baseline="0" dirty="0" smtClean="0"/>
              <a:t> schools </a:t>
            </a:r>
            <a:r>
              <a:rPr lang="nl-NL" baseline="0" dirty="0" err="1" smtClean="0"/>
              <a:t>regularly</a:t>
            </a:r>
            <a:r>
              <a:rPr lang="nl-NL" baseline="0" dirty="0" smtClean="0"/>
              <a:t> </a:t>
            </a:r>
            <a:r>
              <a:rPr lang="nl-NL" baseline="0" dirty="0" err="1" smtClean="0"/>
              <a:t>to</a:t>
            </a:r>
            <a:r>
              <a:rPr lang="nl-NL" baseline="0" dirty="0" smtClean="0"/>
              <a:t> </a:t>
            </a:r>
            <a:r>
              <a:rPr lang="nl-NL" baseline="0" dirty="0" err="1" smtClean="0"/>
              <a:t>teach</a:t>
            </a:r>
            <a:r>
              <a:rPr lang="nl-NL" baseline="0" dirty="0" smtClean="0"/>
              <a:t> courses in </a:t>
            </a:r>
            <a:r>
              <a:rPr lang="nl-NL" baseline="0" dirty="0" err="1" smtClean="0"/>
              <a:t>the</a:t>
            </a:r>
            <a:r>
              <a:rPr lang="nl-NL" baseline="0" dirty="0" smtClean="0"/>
              <a:t> classroom, </a:t>
            </a:r>
            <a:r>
              <a:rPr lang="nl-NL" baseline="0" dirty="0" err="1" smtClean="0"/>
              <a:t>to</a:t>
            </a:r>
            <a:r>
              <a:rPr lang="nl-NL" baseline="0" dirty="0" smtClean="0"/>
              <a:t> </a:t>
            </a:r>
            <a:r>
              <a:rPr lang="nl-NL" baseline="0" dirty="0" err="1" smtClean="0"/>
              <a:t>further</a:t>
            </a:r>
            <a:r>
              <a:rPr lang="nl-NL" baseline="0" dirty="0" smtClean="0"/>
              <a:t> </a:t>
            </a:r>
            <a:r>
              <a:rPr lang="nl-NL" baseline="0" dirty="0" err="1" smtClean="0"/>
              <a:t>educate</a:t>
            </a:r>
            <a:r>
              <a:rPr lang="nl-NL" baseline="0" dirty="0" smtClean="0"/>
              <a:t> </a:t>
            </a:r>
            <a:r>
              <a:rPr lang="nl-NL" baseline="0" dirty="0" err="1" smtClean="0"/>
              <a:t>the</a:t>
            </a:r>
            <a:r>
              <a:rPr lang="nl-NL" baseline="0" dirty="0" smtClean="0"/>
              <a:t> </a:t>
            </a:r>
            <a:r>
              <a:rPr lang="nl-NL" baseline="0" dirty="0" err="1" smtClean="0"/>
              <a:t>school’s</a:t>
            </a:r>
            <a:r>
              <a:rPr lang="nl-NL" baseline="0" dirty="0" smtClean="0"/>
              <a:t> </a:t>
            </a:r>
            <a:r>
              <a:rPr lang="nl-NL" baseline="0" dirty="0" err="1" smtClean="0"/>
              <a:t>own</a:t>
            </a:r>
            <a:r>
              <a:rPr lang="nl-NL" baseline="0" dirty="0" smtClean="0"/>
              <a:t> reading </a:t>
            </a:r>
            <a:r>
              <a:rPr lang="nl-NL" baseline="0" dirty="0" err="1" smtClean="0"/>
              <a:t>specialists</a:t>
            </a:r>
            <a:r>
              <a:rPr lang="nl-NL" baseline="0" dirty="0" smtClean="0"/>
              <a:t> </a:t>
            </a:r>
            <a:r>
              <a:rPr lang="nl-NL" baseline="0" dirty="0" err="1" smtClean="0"/>
              <a:t>and</a:t>
            </a:r>
            <a:r>
              <a:rPr lang="nl-NL" baseline="0" dirty="0" smtClean="0"/>
              <a:t> </a:t>
            </a:r>
            <a:r>
              <a:rPr lang="nl-NL" baseline="0" dirty="0" err="1" smtClean="0"/>
              <a:t>to</a:t>
            </a:r>
            <a:r>
              <a:rPr lang="nl-NL" baseline="0" dirty="0" smtClean="0"/>
              <a:t> go over </a:t>
            </a:r>
            <a:r>
              <a:rPr lang="nl-NL" baseline="0" dirty="0" err="1" smtClean="0"/>
              <a:t>the</a:t>
            </a:r>
            <a:r>
              <a:rPr lang="nl-NL" baseline="0" dirty="0" smtClean="0"/>
              <a:t> </a:t>
            </a:r>
            <a:r>
              <a:rPr lang="nl-NL" baseline="0" dirty="0" err="1" smtClean="0"/>
              <a:t>measured</a:t>
            </a:r>
            <a:r>
              <a:rPr lang="nl-NL" baseline="0" dirty="0" smtClean="0"/>
              <a:t> </a:t>
            </a:r>
            <a:r>
              <a:rPr lang="nl-NL" baseline="0" dirty="0" err="1" smtClean="0"/>
              <a:t>results</a:t>
            </a:r>
            <a:r>
              <a:rPr lang="nl-NL" baseline="0" dirty="0" smtClean="0"/>
              <a:t>. These </a:t>
            </a:r>
            <a:r>
              <a:rPr lang="nl-NL" baseline="0" dirty="0" err="1" smtClean="0"/>
              <a:t>r</a:t>
            </a:r>
            <a:r>
              <a:rPr lang="nl-NL" dirty="0" err="1" smtClean="0"/>
              <a:t>esults</a:t>
            </a:r>
            <a:r>
              <a:rPr lang="nl-NL" dirty="0" smtClean="0"/>
              <a:t> are </a:t>
            </a:r>
            <a:r>
              <a:rPr lang="nl-NL" dirty="0" err="1" smtClean="0"/>
              <a:t>being</a:t>
            </a:r>
            <a:r>
              <a:rPr lang="nl-NL" dirty="0" smtClean="0"/>
              <a:t> </a:t>
            </a:r>
            <a:r>
              <a:rPr lang="nl-NL" dirty="0" err="1" smtClean="0"/>
              <a:t>measured</a:t>
            </a:r>
            <a:r>
              <a:rPr lang="nl-NL" dirty="0" smtClean="0"/>
              <a:t> </a:t>
            </a:r>
            <a:r>
              <a:rPr lang="nl-NL" dirty="0" err="1" smtClean="0"/>
              <a:t>by</a:t>
            </a:r>
            <a:r>
              <a:rPr lang="nl-NL" dirty="0" smtClean="0"/>
              <a:t> a </a:t>
            </a:r>
            <a:r>
              <a:rPr lang="nl-NL" dirty="0" err="1" smtClean="0"/>
              <a:t>nationally</a:t>
            </a:r>
            <a:r>
              <a:rPr lang="nl-NL" dirty="0" smtClean="0"/>
              <a:t> </a:t>
            </a:r>
            <a:r>
              <a:rPr lang="nl-NL" dirty="0" err="1" smtClean="0"/>
              <a:t>used</a:t>
            </a:r>
            <a:r>
              <a:rPr lang="nl-NL" dirty="0" smtClean="0"/>
              <a:t> tool</a:t>
            </a:r>
            <a:r>
              <a:rPr lang="nl-NL" baseline="0" dirty="0" smtClean="0"/>
              <a:t> </a:t>
            </a:r>
            <a:r>
              <a:rPr lang="nl-NL" baseline="0" dirty="0" err="1" smtClean="0"/>
              <a:t>and</a:t>
            </a:r>
            <a:r>
              <a:rPr lang="nl-NL" baseline="0" dirty="0" smtClean="0"/>
              <a:t> focus on reading skills, but </a:t>
            </a:r>
            <a:r>
              <a:rPr lang="nl-NL" baseline="0" dirty="0" err="1" smtClean="0"/>
              <a:t>also</a:t>
            </a:r>
            <a:r>
              <a:rPr lang="nl-NL" baseline="0" dirty="0" smtClean="0"/>
              <a:t> on </a:t>
            </a:r>
            <a:r>
              <a:rPr lang="nl-NL" baseline="0" dirty="0" err="1" smtClean="0"/>
              <a:t>how</a:t>
            </a:r>
            <a:r>
              <a:rPr lang="nl-NL" baseline="0" dirty="0" smtClean="0"/>
              <a:t> </a:t>
            </a:r>
            <a:r>
              <a:rPr lang="nl-NL" baseline="0" dirty="0" err="1" smtClean="0"/>
              <a:t>much</a:t>
            </a:r>
            <a:r>
              <a:rPr lang="nl-NL" baseline="0" dirty="0" smtClean="0"/>
              <a:t> </a:t>
            </a:r>
            <a:r>
              <a:rPr lang="nl-NL" baseline="0" dirty="0" err="1" smtClean="0"/>
              <a:t>the</a:t>
            </a:r>
            <a:r>
              <a:rPr lang="nl-NL" baseline="0" dirty="0" smtClean="0"/>
              <a:t> </a:t>
            </a:r>
            <a:r>
              <a:rPr lang="nl-NL" baseline="0" dirty="0" err="1" smtClean="0"/>
              <a:t>children</a:t>
            </a:r>
            <a:r>
              <a:rPr lang="nl-NL" baseline="0" dirty="0" smtClean="0"/>
              <a:t> </a:t>
            </a:r>
            <a:r>
              <a:rPr lang="nl-NL" baseline="0" dirty="0" err="1" smtClean="0"/>
              <a:t>enjoy</a:t>
            </a:r>
            <a:r>
              <a:rPr lang="nl-NL" baseline="0" dirty="0" smtClean="0"/>
              <a:t> </a:t>
            </a:r>
            <a:r>
              <a:rPr lang="nl-NL" baseline="0" dirty="0" err="1" smtClean="0"/>
              <a:t>their</a:t>
            </a:r>
            <a:r>
              <a:rPr lang="nl-NL" baseline="0" dirty="0" smtClean="0"/>
              <a:t> reading </a:t>
            </a:r>
            <a:r>
              <a:rPr lang="nl-NL" baseline="0" dirty="0" err="1" smtClean="0"/>
              <a:t>activities</a:t>
            </a:r>
            <a:r>
              <a:rPr lang="nl-NL" baseline="0" dirty="0" smtClean="0"/>
              <a:t>.</a:t>
            </a:r>
            <a:endParaRPr lang="nl-NL" dirty="0" smtClean="0"/>
          </a:p>
          <a:p>
            <a:endParaRPr lang="nl-NL" dirty="0" smtClean="0"/>
          </a:p>
          <a:p>
            <a:r>
              <a:rPr lang="nl-NL" dirty="0" smtClean="0"/>
              <a:t>Schools </a:t>
            </a:r>
            <a:r>
              <a:rPr lang="nl-NL" dirty="0" err="1" smtClean="0"/>
              <a:t>pay</a:t>
            </a:r>
            <a:r>
              <a:rPr lang="nl-NL" dirty="0" smtClean="0"/>
              <a:t> a standard</a:t>
            </a:r>
            <a:r>
              <a:rPr lang="nl-NL" baseline="0" dirty="0" smtClean="0"/>
              <a:t> fee per </a:t>
            </a:r>
            <a:r>
              <a:rPr lang="nl-NL" baseline="0" dirty="0" err="1" smtClean="0"/>
              <a:t>child</a:t>
            </a:r>
            <a:r>
              <a:rPr lang="nl-NL" dirty="0" smtClean="0"/>
              <a:t> </a:t>
            </a:r>
            <a:r>
              <a:rPr lang="nl-NL" dirty="0" err="1" smtClean="0"/>
              <a:t>for</a:t>
            </a:r>
            <a:r>
              <a:rPr lang="nl-NL" dirty="0" smtClean="0"/>
              <a:t> </a:t>
            </a:r>
            <a:r>
              <a:rPr lang="nl-NL" dirty="0" err="1" smtClean="0"/>
              <a:t>the</a:t>
            </a:r>
            <a:r>
              <a:rPr lang="nl-NL" dirty="0" smtClean="0"/>
              <a:t> school </a:t>
            </a:r>
            <a:r>
              <a:rPr lang="nl-NL" dirty="0" err="1" smtClean="0"/>
              <a:t>library</a:t>
            </a:r>
            <a:r>
              <a:rPr lang="nl-NL" dirty="0" smtClean="0"/>
              <a:t> </a:t>
            </a:r>
            <a:r>
              <a:rPr lang="nl-NL" dirty="0" err="1" smtClean="0"/>
              <a:t>and</a:t>
            </a:r>
            <a:r>
              <a:rPr lang="nl-NL" dirty="0" smtClean="0"/>
              <a:t> </a:t>
            </a:r>
            <a:r>
              <a:rPr lang="nl-NL" dirty="0" err="1" smtClean="0"/>
              <a:t>the</a:t>
            </a:r>
            <a:r>
              <a:rPr lang="nl-NL" dirty="0" smtClean="0"/>
              <a:t> services of </a:t>
            </a:r>
            <a:r>
              <a:rPr lang="nl-NL" dirty="0" err="1" smtClean="0"/>
              <a:t>the</a:t>
            </a:r>
            <a:r>
              <a:rPr lang="nl-NL" dirty="0" smtClean="0"/>
              <a:t> </a:t>
            </a:r>
            <a:r>
              <a:rPr lang="nl-NL" dirty="0" err="1" smtClean="0"/>
              <a:t>library</a:t>
            </a:r>
            <a:r>
              <a:rPr lang="nl-NL" dirty="0" smtClean="0"/>
              <a:t> consultants.</a:t>
            </a:r>
          </a:p>
          <a:p>
            <a:endParaRPr lang="nl-NL" dirty="0"/>
          </a:p>
        </p:txBody>
      </p:sp>
      <p:sp>
        <p:nvSpPr>
          <p:cNvPr id="4" name="Tijdelijke aanduiding voor dianummer 3"/>
          <p:cNvSpPr>
            <a:spLocks noGrp="1"/>
          </p:cNvSpPr>
          <p:nvPr>
            <p:ph type="sldNum" sz="quarter" idx="10"/>
          </p:nvPr>
        </p:nvSpPr>
        <p:spPr/>
        <p:txBody>
          <a:bodyPr/>
          <a:lstStyle/>
          <a:p>
            <a:fld id="{4DA24BB7-C0E9-4EFF-8233-01947EE07E4A}" type="slidenum">
              <a:rPr lang="en-US" smtClean="0"/>
              <a:pPr/>
              <a:t>16</a:t>
            </a:fld>
            <a:endParaRPr lang="en-US"/>
          </a:p>
        </p:txBody>
      </p:sp>
    </p:spTree>
    <p:extLst>
      <p:ext uri="{BB962C8B-B14F-4D97-AF65-F5344CB8AC3E}">
        <p14:creationId xmlns:p14="http://schemas.microsoft.com/office/powerpoint/2010/main" val="31844353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Forum Café, </a:t>
            </a:r>
            <a:r>
              <a:rPr lang="nl-NL" dirty="0" err="1" smtClean="0"/>
              <a:t>for</a:t>
            </a:r>
            <a:r>
              <a:rPr lang="nl-NL" dirty="0" smtClean="0"/>
              <a:t> </a:t>
            </a:r>
            <a:r>
              <a:rPr lang="nl-NL" dirty="0" err="1" smtClean="0"/>
              <a:t>breakfast</a:t>
            </a:r>
            <a:r>
              <a:rPr lang="nl-NL" dirty="0" smtClean="0"/>
              <a:t>, lunch, snacks, pies </a:t>
            </a:r>
            <a:r>
              <a:rPr lang="nl-NL" dirty="0" err="1" smtClean="0"/>
              <a:t>and</a:t>
            </a:r>
            <a:r>
              <a:rPr lang="nl-NL" dirty="0" smtClean="0"/>
              <a:t> drinks. Mission: </a:t>
            </a:r>
            <a:r>
              <a:rPr lang="nl-NL" dirty="0" err="1" smtClean="0"/>
              <a:t>to</a:t>
            </a:r>
            <a:r>
              <a:rPr lang="nl-NL" dirty="0" smtClean="0"/>
              <a:t> </a:t>
            </a:r>
            <a:r>
              <a:rPr lang="nl-NL" dirty="0" err="1" smtClean="0"/>
              <a:t>challenge</a:t>
            </a:r>
            <a:r>
              <a:rPr lang="nl-NL" dirty="0" smtClean="0"/>
              <a:t> </a:t>
            </a:r>
            <a:r>
              <a:rPr lang="nl-NL" dirty="0" err="1" smtClean="0"/>
              <a:t>societal</a:t>
            </a:r>
            <a:r>
              <a:rPr lang="nl-NL" dirty="0" smtClean="0"/>
              <a:t> </a:t>
            </a:r>
            <a:r>
              <a:rPr lang="nl-NL" dirty="0" err="1" smtClean="0"/>
              <a:t>loneliness</a:t>
            </a:r>
            <a:r>
              <a:rPr lang="nl-NL" dirty="0" smtClean="0"/>
              <a:t> </a:t>
            </a:r>
            <a:r>
              <a:rPr lang="nl-NL" dirty="0" err="1" smtClean="0"/>
              <a:t>by</a:t>
            </a:r>
            <a:r>
              <a:rPr lang="nl-NL" dirty="0" smtClean="0"/>
              <a:t> </a:t>
            </a:r>
            <a:r>
              <a:rPr lang="nl-NL" dirty="0" err="1" smtClean="0"/>
              <a:t>connecting</a:t>
            </a:r>
            <a:r>
              <a:rPr lang="nl-NL" dirty="0" smtClean="0"/>
              <a:t> </a:t>
            </a:r>
            <a:r>
              <a:rPr lang="nl-NL" dirty="0" err="1" smtClean="0"/>
              <a:t>people</a:t>
            </a:r>
            <a:r>
              <a:rPr lang="nl-NL" dirty="0" smtClean="0"/>
              <a:t>. Under </a:t>
            </a:r>
            <a:r>
              <a:rPr lang="nl-NL" dirty="0" err="1" smtClean="0"/>
              <a:t>library</a:t>
            </a:r>
            <a:r>
              <a:rPr lang="nl-NL" dirty="0" smtClean="0"/>
              <a:t> management. </a:t>
            </a:r>
            <a:r>
              <a:rPr lang="nl-NL" dirty="0" err="1" smtClean="0"/>
              <a:t>Local</a:t>
            </a:r>
            <a:r>
              <a:rPr lang="nl-NL" dirty="0" smtClean="0"/>
              <a:t> </a:t>
            </a:r>
            <a:r>
              <a:rPr lang="nl-NL" dirty="0" err="1" smtClean="0"/>
              <a:t>people</a:t>
            </a:r>
            <a:r>
              <a:rPr lang="nl-NL" baseline="0" dirty="0" smtClean="0"/>
              <a:t> are </a:t>
            </a:r>
            <a:r>
              <a:rPr lang="nl-NL" baseline="0" dirty="0" err="1" smtClean="0"/>
              <a:t>encouraged</a:t>
            </a:r>
            <a:r>
              <a:rPr lang="nl-NL" baseline="0" dirty="0" smtClean="0"/>
              <a:t> </a:t>
            </a:r>
            <a:r>
              <a:rPr lang="nl-NL" baseline="0" dirty="0" err="1" smtClean="0"/>
              <a:t>to</a:t>
            </a:r>
            <a:r>
              <a:rPr lang="nl-NL" baseline="0" dirty="0" smtClean="0"/>
              <a:t> </a:t>
            </a:r>
            <a:r>
              <a:rPr lang="nl-NL" baseline="0" dirty="0" err="1" smtClean="0"/>
              <a:t>organize</a:t>
            </a:r>
            <a:r>
              <a:rPr lang="nl-NL" baseline="0" dirty="0" smtClean="0"/>
              <a:t> </a:t>
            </a:r>
            <a:r>
              <a:rPr lang="nl-NL" baseline="0" dirty="0" err="1" smtClean="0"/>
              <a:t>their</a:t>
            </a:r>
            <a:r>
              <a:rPr lang="nl-NL" baseline="0" dirty="0" smtClean="0"/>
              <a:t> </a:t>
            </a:r>
            <a:r>
              <a:rPr lang="nl-NL" baseline="0" dirty="0" err="1" smtClean="0"/>
              <a:t>own</a:t>
            </a:r>
            <a:r>
              <a:rPr lang="nl-NL" baseline="0" dirty="0" smtClean="0"/>
              <a:t> </a:t>
            </a:r>
            <a:r>
              <a:rPr lang="nl-NL" baseline="0" dirty="0" err="1" smtClean="0"/>
              <a:t>activities</a:t>
            </a:r>
            <a:r>
              <a:rPr lang="nl-NL" baseline="0" dirty="0" smtClean="0"/>
              <a:t> in </a:t>
            </a:r>
            <a:r>
              <a:rPr lang="nl-NL" dirty="0" smtClean="0"/>
              <a:t>The Forum Café</a:t>
            </a:r>
            <a:r>
              <a:rPr lang="nl-NL" baseline="0" dirty="0" smtClean="0"/>
              <a:t>.</a:t>
            </a:r>
            <a:endParaRPr lang="nl-NL" dirty="0" smtClean="0"/>
          </a:p>
          <a:p>
            <a:pPr marL="342900" indent="-342900">
              <a:buFont typeface="Arial" panose="020B0604020202020204" pitchFamily="34" charset="0"/>
              <a:buChar char="•"/>
            </a:pPr>
            <a:endParaRPr lang="nl-NL" dirty="0" smtClean="0"/>
          </a:p>
          <a:p>
            <a:r>
              <a:rPr lang="nl-NL" dirty="0" smtClean="0"/>
              <a:t>Forum Shop: </a:t>
            </a:r>
            <a:r>
              <a:rPr lang="nl-NL" dirty="0" err="1" smtClean="0"/>
              <a:t>Only</a:t>
            </a:r>
            <a:r>
              <a:rPr lang="nl-NL" dirty="0" smtClean="0"/>
              <a:t> </a:t>
            </a:r>
            <a:r>
              <a:rPr lang="nl-NL" dirty="0" err="1" smtClean="0"/>
              <a:t>specialty</a:t>
            </a:r>
            <a:r>
              <a:rPr lang="nl-NL" dirty="0" smtClean="0"/>
              <a:t> </a:t>
            </a:r>
            <a:r>
              <a:rPr lang="nl-NL" dirty="0" err="1" smtClean="0"/>
              <a:t>goods</a:t>
            </a:r>
            <a:r>
              <a:rPr lang="nl-NL" dirty="0" smtClean="0"/>
              <a:t> </a:t>
            </a:r>
            <a:r>
              <a:rPr lang="nl-NL" dirty="0" err="1" smtClean="0"/>
              <a:t>from</a:t>
            </a:r>
            <a:r>
              <a:rPr lang="nl-NL" dirty="0" smtClean="0"/>
              <a:t> </a:t>
            </a:r>
            <a:r>
              <a:rPr lang="nl-NL" dirty="0" err="1" smtClean="0"/>
              <a:t>local</a:t>
            </a:r>
            <a:r>
              <a:rPr lang="nl-NL" dirty="0" smtClean="0"/>
              <a:t> </a:t>
            </a:r>
            <a:r>
              <a:rPr lang="nl-NL" dirty="0" err="1" smtClean="0"/>
              <a:t>suppliers</a:t>
            </a:r>
            <a:endParaRPr lang="nl-NL" dirty="0" smtClean="0"/>
          </a:p>
          <a:p>
            <a:r>
              <a:rPr lang="nl-NL" dirty="0" err="1" smtClean="0"/>
              <a:t>Prices</a:t>
            </a:r>
            <a:r>
              <a:rPr lang="nl-NL" dirty="0" smtClean="0"/>
              <a:t> range </a:t>
            </a:r>
            <a:r>
              <a:rPr lang="nl-NL" dirty="0" err="1" smtClean="0"/>
              <a:t>from</a:t>
            </a:r>
            <a:r>
              <a:rPr lang="nl-NL" dirty="0" smtClean="0"/>
              <a:t> </a:t>
            </a:r>
            <a:r>
              <a:rPr lang="nl-NL" dirty="0" err="1" smtClean="0"/>
              <a:t>very</a:t>
            </a:r>
            <a:r>
              <a:rPr lang="nl-NL" dirty="0" smtClean="0"/>
              <a:t> low </a:t>
            </a:r>
            <a:r>
              <a:rPr lang="nl-NL" dirty="0" err="1" smtClean="0"/>
              <a:t>to</a:t>
            </a:r>
            <a:r>
              <a:rPr lang="nl-NL" dirty="0" smtClean="0"/>
              <a:t> moderate</a:t>
            </a:r>
          </a:p>
          <a:p>
            <a:r>
              <a:rPr lang="nl-NL" dirty="0" err="1" smtClean="0"/>
              <a:t>Commission</a:t>
            </a:r>
            <a:r>
              <a:rPr lang="nl-NL" dirty="0" smtClean="0"/>
              <a:t> </a:t>
            </a:r>
            <a:r>
              <a:rPr lang="nl-NL" dirty="0" err="1" smtClean="0"/>
              <a:t>based</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4DA24BB7-C0E9-4EFF-8233-01947EE07E4A}" type="slidenum">
              <a:rPr lang="en-US" smtClean="0"/>
              <a:pPr/>
              <a:t>17</a:t>
            </a:fld>
            <a:endParaRPr lang="en-US"/>
          </a:p>
        </p:txBody>
      </p:sp>
    </p:spTree>
    <p:extLst>
      <p:ext uri="{BB962C8B-B14F-4D97-AF65-F5344CB8AC3E}">
        <p14:creationId xmlns:p14="http://schemas.microsoft.com/office/powerpoint/2010/main" val="3509208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DA24BB7-C0E9-4EFF-8233-01947EE07E4A}" type="slidenum">
              <a:rPr lang="en-US" smtClean="0"/>
              <a:pPr/>
              <a:t>18</a:t>
            </a:fld>
            <a:endParaRPr lang="en-US"/>
          </a:p>
        </p:txBody>
      </p:sp>
    </p:spTree>
    <p:extLst>
      <p:ext uri="{BB962C8B-B14F-4D97-AF65-F5344CB8AC3E}">
        <p14:creationId xmlns:p14="http://schemas.microsoft.com/office/powerpoint/2010/main" val="4017743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err="1" smtClean="0"/>
              <a:t>Introductie</a:t>
            </a:r>
            <a:r>
              <a:rPr lang="en-US" baseline="0" dirty="0" smtClean="0"/>
              <a:t> </a:t>
            </a:r>
            <a:r>
              <a:rPr lang="en-US" baseline="0" dirty="0" err="1" smtClean="0"/>
              <a:t>cijfers</a:t>
            </a:r>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err="1" smtClean="0"/>
              <a:t>Vervolg</a:t>
            </a:r>
            <a:r>
              <a:rPr lang="en-US" baseline="0" dirty="0" smtClean="0"/>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Five years ago, just like many libraries around the world, we faced certain challenges. The number of people using library services was, and is, steadily decreasing. We concluded that we the future would be very uncertain if we would continue on our traditional library path.</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So, what could we offer people in this fast changing society, how could we stay relevant for new generations?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err="1" smtClean="0"/>
              <a:t>Naar</a:t>
            </a:r>
            <a:r>
              <a:rPr lang="en-US" baseline="0" dirty="0" smtClean="0"/>
              <a:t> </a:t>
            </a:r>
            <a:r>
              <a:rPr lang="en-US" baseline="0" dirty="0" err="1" smtClean="0"/>
              <a:t>nieuwe</a:t>
            </a:r>
            <a:r>
              <a:rPr lang="en-US" baseline="0" dirty="0" smtClean="0"/>
              <a:t> </a:t>
            </a:r>
            <a:r>
              <a:rPr lang="en-US" baseline="0" dirty="0" err="1" smtClean="0"/>
              <a:t>dia</a:t>
            </a:r>
            <a:endParaRPr lang="en-US" baseline="0" dirty="0" smtClean="0"/>
          </a:p>
          <a:p>
            <a:endParaRPr lang="nl-NL" dirty="0"/>
          </a:p>
        </p:txBody>
      </p:sp>
      <p:sp>
        <p:nvSpPr>
          <p:cNvPr id="4" name="Tijdelijke aanduiding voor dianummer 3"/>
          <p:cNvSpPr>
            <a:spLocks noGrp="1"/>
          </p:cNvSpPr>
          <p:nvPr>
            <p:ph type="sldNum" sz="quarter" idx="10"/>
          </p:nvPr>
        </p:nvSpPr>
        <p:spPr/>
        <p:txBody>
          <a:bodyPr/>
          <a:lstStyle/>
          <a:p>
            <a:fld id="{4DA24BB7-C0E9-4EFF-8233-01947EE07E4A}" type="slidenum">
              <a:rPr lang="en-US" smtClean="0"/>
              <a:pPr/>
              <a:t>2</a:t>
            </a:fld>
            <a:endParaRPr lang="en-US"/>
          </a:p>
        </p:txBody>
      </p:sp>
    </p:spTree>
    <p:extLst>
      <p:ext uri="{BB962C8B-B14F-4D97-AF65-F5344CB8AC3E}">
        <p14:creationId xmlns:p14="http://schemas.microsoft.com/office/powerpoint/2010/main" val="775676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smtClean="0">
              <a:solidFill>
                <a:schemeClr val="tx1"/>
              </a:solidFill>
              <a:effectLst/>
              <a:latin typeface="Verdana" pitchFamily="34" charset="0"/>
              <a:ea typeface="ＭＳ Ｐゴシック" pitchFamily="1" charset="-128"/>
              <a:cs typeface="ＭＳ Ｐゴシック"/>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We noticed that in this new society, people weren’t always better off. Illiteracy is growing again. So is loneliness. People lacking digital skills are forced to watch from the sidelines, because so many information and services, even governmental services, are only offered online.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We decided that our ideal was a ‘participation library’. An institution where everyone can engage, meet others and learn the skills they need to fully participate in society.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We couldn’t and didn’t need to make that happen all by ourselves. Many local </a:t>
            </a:r>
            <a:r>
              <a:rPr lang="en-US" baseline="0" dirty="0" err="1" smtClean="0"/>
              <a:t>organisations</a:t>
            </a:r>
            <a:r>
              <a:rPr lang="en-US" baseline="0" dirty="0" smtClean="0"/>
              <a:t>, in the areas of educational, cultural and social services, were very eager to join in. And I mean that very literally, by joining forces under the same roof and knowing enough of each others services to help all visitors find the service they need. Library Zoetermeer made this into an organized collaboration, under our direction. We call this collaboration, </a:t>
            </a:r>
            <a:r>
              <a:rPr lang="en-US" baseline="0" dirty="0" err="1" smtClean="0"/>
              <a:t>ánd</a:t>
            </a:r>
            <a:r>
              <a:rPr lang="en-US" baseline="0" dirty="0" smtClean="0"/>
              <a:t> the building in which it operates; our main branch: the Forum.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 </a:t>
            </a:r>
            <a:r>
              <a:rPr lang="en-US" baseline="0" dirty="0" err="1" smtClean="0"/>
              <a:t>municipalité</a:t>
            </a:r>
            <a:r>
              <a:rPr lang="en-US" baseline="0" dirty="0" smtClean="0"/>
              <a:t> at the time was about to build a new city hall, in which there would be a place for the library.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nl-NL" baseline="0" dirty="0" smtClean="0"/>
          </a:p>
          <a:p>
            <a:endParaRPr lang="nl-NL" dirty="0"/>
          </a:p>
        </p:txBody>
      </p:sp>
      <p:sp>
        <p:nvSpPr>
          <p:cNvPr id="4" name="Tijdelijke aanduiding voor dianummer 3"/>
          <p:cNvSpPr>
            <a:spLocks noGrp="1"/>
          </p:cNvSpPr>
          <p:nvPr>
            <p:ph type="sldNum" sz="quarter" idx="10"/>
          </p:nvPr>
        </p:nvSpPr>
        <p:spPr/>
        <p:txBody>
          <a:bodyPr/>
          <a:lstStyle/>
          <a:p>
            <a:fld id="{4DA24BB7-C0E9-4EFF-8233-01947EE07E4A}" type="slidenum">
              <a:rPr lang="en-US" smtClean="0"/>
              <a:pPr/>
              <a:t>3</a:t>
            </a:fld>
            <a:endParaRPr lang="en-US"/>
          </a:p>
        </p:txBody>
      </p:sp>
    </p:spTree>
    <p:extLst>
      <p:ext uri="{BB962C8B-B14F-4D97-AF65-F5344CB8AC3E}">
        <p14:creationId xmlns:p14="http://schemas.microsoft.com/office/powerpoint/2010/main" val="1609252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sz="1200" kern="1200" dirty="0" smtClean="0">
              <a:solidFill>
                <a:schemeClr val="tx1"/>
              </a:solidFill>
              <a:effectLst/>
              <a:latin typeface="Verdana" pitchFamily="34" charset="0"/>
              <a:ea typeface="ＭＳ Ｐゴシック" pitchFamily="1" charset="-128"/>
              <a:cs typeface="ＭＳ Ｐゴシック"/>
            </a:endParaRPr>
          </a:p>
          <a:p>
            <a:r>
              <a:rPr lang="en-US" sz="1200" kern="1200" dirty="0" smtClean="0">
                <a:solidFill>
                  <a:schemeClr val="tx1"/>
                </a:solidFill>
                <a:effectLst/>
                <a:latin typeface="Verdana" pitchFamily="34" charset="0"/>
                <a:ea typeface="ＭＳ Ｐゴシック" pitchFamily="1" charset="-128"/>
                <a:cs typeface="ＭＳ Ｐゴシック"/>
              </a:rPr>
              <a:t>After many negotiations, and a huge amount of designing and deciding together with the </a:t>
            </a:r>
            <a:r>
              <a:rPr lang="en-US" sz="1200" kern="1200" dirty="0" err="1" smtClean="0">
                <a:solidFill>
                  <a:schemeClr val="tx1"/>
                </a:solidFill>
                <a:effectLst/>
                <a:latin typeface="Verdana" pitchFamily="34" charset="0"/>
                <a:ea typeface="ＭＳ Ｐゴシック" pitchFamily="1" charset="-128"/>
                <a:cs typeface="ＭＳ Ｐゴシック"/>
              </a:rPr>
              <a:t>municipalité</a:t>
            </a:r>
            <a:r>
              <a:rPr lang="en-US" sz="1200" kern="1200" dirty="0" smtClean="0">
                <a:solidFill>
                  <a:schemeClr val="tx1"/>
                </a:solidFill>
                <a:effectLst/>
                <a:latin typeface="Verdana" pitchFamily="34" charset="0"/>
                <a:ea typeface="ＭＳ Ｐゴシック" pitchFamily="1" charset="-128"/>
                <a:cs typeface="ＭＳ Ｐゴシック"/>
              </a:rPr>
              <a:t>, we moved, four years later into our brand new place. The Forum and city hall, together in the same building with the 50 partners of the library: some with a desk of their own, others only for consulting hours.  </a:t>
            </a:r>
          </a:p>
          <a:p>
            <a:endParaRPr lang="en-US" sz="1200" kern="1200" dirty="0" smtClean="0">
              <a:solidFill>
                <a:schemeClr val="tx1"/>
              </a:solidFill>
              <a:effectLst/>
              <a:latin typeface="Verdana" pitchFamily="34" charset="0"/>
              <a:ea typeface="ＭＳ Ｐゴシック" pitchFamily="1" charset="-128"/>
              <a:cs typeface="ＭＳ Ｐゴシック"/>
            </a:endParaRPr>
          </a:p>
          <a:p>
            <a:r>
              <a:rPr lang="en-US" sz="1200" kern="1200" dirty="0" smtClean="0">
                <a:solidFill>
                  <a:schemeClr val="tx1"/>
                </a:solidFill>
                <a:effectLst/>
                <a:latin typeface="Verdana" pitchFamily="34" charset="0"/>
                <a:ea typeface="ＭＳ Ｐゴシック" pitchFamily="1" charset="-128"/>
                <a:cs typeface="ＭＳ Ｐゴシック"/>
              </a:rPr>
              <a:t>A once very traditional library building was transformed into an beautiful, inspiring and hospitable place, in the </a:t>
            </a:r>
            <a:r>
              <a:rPr lang="en-US" sz="1200" kern="1200" dirty="0" err="1" smtClean="0">
                <a:solidFill>
                  <a:schemeClr val="tx1"/>
                </a:solidFill>
                <a:effectLst/>
                <a:latin typeface="Verdana" pitchFamily="34" charset="0"/>
                <a:ea typeface="ＭＳ Ｐゴシック" pitchFamily="1" charset="-128"/>
                <a:cs typeface="ＭＳ Ｐゴシック"/>
              </a:rPr>
              <a:t>centre</a:t>
            </a:r>
            <a:r>
              <a:rPr lang="en-US" sz="1200" kern="1200" dirty="0" smtClean="0">
                <a:solidFill>
                  <a:schemeClr val="tx1"/>
                </a:solidFill>
                <a:effectLst/>
                <a:latin typeface="Verdana" pitchFamily="34" charset="0"/>
                <a:ea typeface="ＭＳ Ｐゴシック" pitchFamily="1" charset="-128"/>
                <a:cs typeface="ＭＳ Ｐゴシック"/>
              </a:rPr>
              <a:t> of the city of Zoetermeer.</a:t>
            </a:r>
          </a:p>
          <a:p>
            <a:r>
              <a:rPr lang="en-US" sz="1200" kern="1200" dirty="0" smtClean="0">
                <a:solidFill>
                  <a:schemeClr val="tx1"/>
                </a:solidFill>
                <a:effectLst/>
                <a:latin typeface="Verdana" pitchFamily="34" charset="0"/>
                <a:ea typeface="ＭＳ Ｐゴシック" pitchFamily="1" charset="-128"/>
                <a:cs typeface="ＭＳ Ｐゴシック"/>
              </a:rPr>
              <a:t>A place where all people are welcome. For information, support, advice and of course to have a great time. </a:t>
            </a:r>
          </a:p>
          <a:p>
            <a:r>
              <a:rPr lang="en-US" sz="1200" kern="1200" dirty="0" smtClean="0">
                <a:solidFill>
                  <a:schemeClr val="tx1"/>
                </a:solidFill>
                <a:effectLst/>
                <a:latin typeface="Verdana" pitchFamily="34" charset="0"/>
                <a:ea typeface="ＭＳ Ｐゴシック" pitchFamily="1" charset="-128"/>
                <a:cs typeface="ＭＳ Ｐゴシック"/>
              </a:rPr>
              <a:t>  </a:t>
            </a:r>
          </a:p>
          <a:p>
            <a:r>
              <a:rPr lang="en-US" sz="1200" kern="1200" dirty="0" smtClean="0">
                <a:solidFill>
                  <a:schemeClr val="tx1"/>
                </a:solidFill>
                <a:effectLst/>
                <a:latin typeface="Verdana" pitchFamily="34" charset="0"/>
                <a:ea typeface="ＭＳ Ｐゴシック" pitchFamily="1" charset="-128"/>
                <a:cs typeface="ＭＳ Ｐゴシック"/>
              </a:rPr>
              <a:t>Some of the </a:t>
            </a:r>
            <a:r>
              <a:rPr lang="en-US" sz="1200" kern="1200" dirty="0" err="1" smtClean="0">
                <a:solidFill>
                  <a:schemeClr val="tx1"/>
                </a:solidFill>
                <a:effectLst/>
                <a:latin typeface="Verdana" pitchFamily="34" charset="0"/>
                <a:ea typeface="ＭＳ Ｐゴシック" pitchFamily="1" charset="-128"/>
                <a:cs typeface="ＭＳ Ｐゴシック"/>
              </a:rPr>
              <a:t>municipalité</a:t>
            </a:r>
            <a:r>
              <a:rPr lang="en-US" sz="1200" kern="1200" dirty="0" smtClean="0">
                <a:solidFill>
                  <a:schemeClr val="tx1"/>
                </a:solidFill>
                <a:effectLst/>
                <a:latin typeface="Verdana" pitchFamily="34" charset="0"/>
                <a:ea typeface="ＭＳ Ｐゴシック" pitchFamily="1" charset="-128"/>
                <a:cs typeface="ＭＳ Ｐゴシック"/>
              </a:rPr>
              <a:t> services are integrated in the Forum, like services for the less abled, architecture, and housing. And we share back office spaces and the meeting rooms.  </a:t>
            </a:r>
          </a:p>
          <a:p>
            <a:endParaRPr lang="en-US" sz="1200" kern="1200" dirty="0" smtClean="0">
              <a:solidFill>
                <a:schemeClr val="tx1"/>
              </a:solidFill>
              <a:effectLst/>
              <a:latin typeface="Verdana" pitchFamily="34" charset="0"/>
              <a:ea typeface="ＭＳ Ｐゴシック" pitchFamily="1" charset="-128"/>
              <a:cs typeface="ＭＳ Ｐゴシック"/>
            </a:endParaRPr>
          </a:p>
          <a:p>
            <a:r>
              <a:rPr lang="en-US" sz="1200" kern="1200" dirty="0" smtClean="0">
                <a:solidFill>
                  <a:schemeClr val="tx1"/>
                </a:solidFill>
                <a:effectLst/>
                <a:latin typeface="Verdana" pitchFamily="34" charset="0"/>
                <a:ea typeface="ＭＳ Ｐゴシック" pitchFamily="1" charset="-128"/>
                <a:cs typeface="ＭＳ Ｐゴシック"/>
              </a:rPr>
              <a:t>Video </a:t>
            </a:r>
            <a:r>
              <a:rPr lang="en-US" sz="1200" kern="1200" dirty="0" err="1" smtClean="0">
                <a:solidFill>
                  <a:schemeClr val="tx1"/>
                </a:solidFill>
                <a:effectLst/>
                <a:latin typeface="Verdana" pitchFamily="34" charset="0"/>
                <a:ea typeface="ＭＳ Ｐゴシック" pitchFamily="1" charset="-128"/>
                <a:cs typeface="ＭＳ Ｐゴシック"/>
              </a:rPr>
              <a:t>timelapse</a:t>
            </a:r>
            <a:r>
              <a:rPr lang="en-US" sz="1200" kern="1200" dirty="0" smtClean="0">
                <a:solidFill>
                  <a:schemeClr val="tx1"/>
                </a:solidFill>
                <a:effectLst/>
                <a:latin typeface="Verdana" pitchFamily="34" charset="0"/>
                <a:ea typeface="ＭＳ Ｐゴシック" pitchFamily="1" charset="-128"/>
                <a:cs typeface="ＭＳ Ｐゴシック"/>
              </a:rPr>
              <a:t> (</a:t>
            </a:r>
            <a:r>
              <a:rPr lang="en-US" sz="1200" kern="1200" dirty="0" err="1" smtClean="0">
                <a:solidFill>
                  <a:schemeClr val="tx1"/>
                </a:solidFill>
                <a:effectLst/>
                <a:latin typeface="Verdana" pitchFamily="34" charset="0"/>
                <a:ea typeface="ＭＳ Ｐゴシック" pitchFamily="1" charset="-128"/>
                <a:cs typeface="ＭＳ Ｐゴシック"/>
              </a:rPr>
              <a:t>plaatje</a:t>
            </a:r>
            <a:r>
              <a:rPr lang="en-US" sz="1200" kern="1200" baseline="0" dirty="0" smtClean="0">
                <a:solidFill>
                  <a:schemeClr val="tx1"/>
                </a:solidFill>
                <a:effectLst/>
                <a:latin typeface="Verdana" pitchFamily="34" charset="0"/>
                <a:ea typeface="ＭＳ Ｐゴシック" pitchFamily="1" charset="-128"/>
                <a:cs typeface="ＭＳ Ｐゴシック"/>
              </a:rPr>
              <a:t> camera)</a:t>
            </a:r>
            <a:endParaRPr lang="en-US" sz="1200" kern="1200" dirty="0" smtClean="0">
              <a:solidFill>
                <a:schemeClr val="tx1"/>
              </a:solidFill>
              <a:effectLst/>
              <a:latin typeface="Verdana" pitchFamily="34" charset="0"/>
              <a:ea typeface="ＭＳ Ｐゴシック" pitchFamily="1" charset="-128"/>
              <a:cs typeface="ＭＳ Ｐゴシック"/>
            </a:endParaRPr>
          </a:p>
          <a:p>
            <a:endParaRPr lang="en-US" sz="1200" kern="1200" dirty="0" smtClean="0">
              <a:solidFill>
                <a:schemeClr val="tx1"/>
              </a:solidFill>
              <a:effectLst/>
              <a:latin typeface="Verdana" pitchFamily="34" charset="0"/>
              <a:ea typeface="ＭＳ Ｐゴシック" pitchFamily="1" charset="-128"/>
              <a:cs typeface="ＭＳ Ｐゴシック"/>
            </a:endParaRPr>
          </a:p>
          <a:p>
            <a:endParaRPr lang="nl-NL" dirty="0"/>
          </a:p>
        </p:txBody>
      </p:sp>
      <p:sp>
        <p:nvSpPr>
          <p:cNvPr id="4" name="Tijdelijke aanduiding voor dianummer 3"/>
          <p:cNvSpPr>
            <a:spLocks noGrp="1"/>
          </p:cNvSpPr>
          <p:nvPr>
            <p:ph type="sldNum" sz="quarter" idx="10"/>
          </p:nvPr>
        </p:nvSpPr>
        <p:spPr/>
        <p:txBody>
          <a:bodyPr/>
          <a:lstStyle/>
          <a:p>
            <a:fld id="{4DA24BB7-C0E9-4EFF-8233-01947EE07E4A}" type="slidenum">
              <a:rPr lang="en-US" smtClean="0"/>
              <a:pPr/>
              <a:t>4</a:t>
            </a:fld>
            <a:endParaRPr lang="en-US"/>
          </a:p>
        </p:txBody>
      </p:sp>
    </p:spTree>
    <p:extLst>
      <p:ext uri="{BB962C8B-B14F-4D97-AF65-F5344CB8AC3E}">
        <p14:creationId xmlns:p14="http://schemas.microsoft.com/office/powerpoint/2010/main" val="497365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sz="1200" kern="1200" dirty="0" smtClean="0">
                <a:solidFill>
                  <a:schemeClr val="tx1"/>
                </a:solidFill>
                <a:effectLst/>
                <a:latin typeface="Verdana" pitchFamily="34" charset="0"/>
                <a:ea typeface="ＭＳ Ｐゴシック" pitchFamily="1" charset="-128"/>
                <a:cs typeface="ＭＳ Ｐゴシック"/>
              </a:rPr>
              <a:t>These are some of our partner organisations. The number fluctuates, but we found that there are always organisations eager to participate. Many more than we anticipated all that time ago when our first ideas arose.</a:t>
            </a:r>
            <a:endParaRPr lang="nl-NL" sz="1200" kern="1200" dirty="0" smtClean="0">
              <a:solidFill>
                <a:schemeClr val="tx1"/>
              </a:solidFill>
              <a:effectLst/>
              <a:latin typeface="Verdana" pitchFamily="34" charset="0"/>
              <a:ea typeface="ＭＳ Ｐゴシック" pitchFamily="1" charset="-128"/>
              <a:cs typeface="ＭＳ Ｐゴシック"/>
            </a:endParaRPr>
          </a:p>
          <a:p>
            <a:endParaRPr lang="nl-NL" sz="1200" kern="1200" baseline="0" dirty="0" smtClean="0">
              <a:solidFill>
                <a:schemeClr val="tx1"/>
              </a:solidFill>
              <a:effectLst/>
              <a:latin typeface="Verdana" pitchFamily="34" charset="0"/>
              <a:ea typeface="ＭＳ Ｐゴシック" pitchFamily="1" charset="-128"/>
              <a:cs typeface="ＭＳ Ｐゴシック"/>
            </a:endParaRPr>
          </a:p>
        </p:txBody>
      </p:sp>
      <p:sp>
        <p:nvSpPr>
          <p:cNvPr id="4" name="Tijdelijke aanduiding voor dianummer 3"/>
          <p:cNvSpPr>
            <a:spLocks noGrp="1"/>
          </p:cNvSpPr>
          <p:nvPr>
            <p:ph type="sldNum" sz="quarter" idx="10"/>
          </p:nvPr>
        </p:nvSpPr>
        <p:spPr/>
        <p:txBody>
          <a:bodyPr/>
          <a:lstStyle/>
          <a:p>
            <a:fld id="{4DA24BB7-C0E9-4EFF-8233-01947EE07E4A}" type="slidenum">
              <a:rPr lang="en-US" smtClean="0"/>
              <a:pPr/>
              <a:t>5</a:t>
            </a:fld>
            <a:endParaRPr lang="en-US"/>
          </a:p>
        </p:txBody>
      </p:sp>
    </p:spTree>
    <p:extLst>
      <p:ext uri="{BB962C8B-B14F-4D97-AF65-F5344CB8AC3E}">
        <p14:creationId xmlns:p14="http://schemas.microsoft.com/office/powerpoint/2010/main" val="953089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kern="1200" dirty="0" smtClean="0">
                <a:solidFill>
                  <a:schemeClr val="tx1"/>
                </a:solidFill>
                <a:effectLst/>
                <a:latin typeface="Verdana" pitchFamily="34" charset="0"/>
                <a:ea typeface="ＭＳ Ｐゴシック" pitchFamily="1" charset="-128"/>
                <a:cs typeface="ＭＳ Ｐゴシック"/>
              </a:rPr>
              <a:t>The Forum offers a wide range of cultural, educational and social services. It’s not just</a:t>
            </a:r>
            <a:r>
              <a:rPr lang="en-US" sz="1200" kern="1200" baseline="0" dirty="0" smtClean="0">
                <a:solidFill>
                  <a:schemeClr val="tx1"/>
                </a:solidFill>
                <a:effectLst/>
                <a:latin typeface="Verdana" pitchFamily="34" charset="0"/>
                <a:ea typeface="ＭＳ Ｐゴシック" pitchFamily="1" charset="-128"/>
                <a:cs typeface="ＭＳ Ｐゴシック"/>
              </a:rPr>
              <a:t> reading, or mainly education, or focused on cultural activity, or a collaboration with social services. It’s all of that. </a:t>
            </a:r>
            <a:r>
              <a:rPr lang="en-US" sz="1200" kern="1200" dirty="0" smtClean="0">
                <a:solidFill>
                  <a:schemeClr val="tx1"/>
                </a:solidFill>
                <a:effectLst/>
                <a:latin typeface="Verdana" pitchFamily="34" charset="0"/>
                <a:ea typeface="ＭＳ Ｐゴシック" pitchFamily="1" charset="-128"/>
                <a:cs typeface="ＭＳ Ｐゴシック"/>
              </a:rPr>
              <a:t>Bear with me for a moment, I will give plenty of examples later in this presentation. </a:t>
            </a:r>
          </a:p>
          <a:p>
            <a:endParaRPr lang="en-US" sz="1200" kern="1200" dirty="0" smtClean="0">
              <a:solidFill>
                <a:schemeClr val="tx1"/>
              </a:solidFill>
              <a:effectLst/>
              <a:latin typeface="Verdana" pitchFamily="34" charset="0"/>
              <a:ea typeface="ＭＳ Ｐゴシック" pitchFamily="1" charset="-128"/>
              <a:cs typeface="ＭＳ Ｐゴシック"/>
            </a:endParaRPr>
          </a:p>
          <a:p>
            <a:r>
              <a:rPr lang="en-US" sz="1200" kern="1200" dirty="0" smtClean="0">
                <a:solidFill>
                  <a:schemeClr val="tx1"/>
                </a:solidFill>
                <a:effectLst/>
                <a:latin typeface="Verdana" pitchFamily="34" charset="0"/>
                <a:ea typeface="ＭＳ Ｐゴシック" pitchFamily="1" charset="-128"/>
                <a:cs typeface="ＭＳ Ｐゴシック"/>
              </a:rPr>
              <a:t>The</a:t>
            </a:r>
            <a:r>
              <a:rPr lang="en-US" sz="1200" kern="1200" baseline="0" dirty="0" smtClean="0">
                <a:solidFill>
                  <a:schemeClr val="tx1"/>
                </a:solidFill>
                <a:effectLst/>
                <a:latin typeface="Verdana" pitchFamily="34" charset="0"/>
                <a:ea typeface="ＭＳ Ｐゴシック" pitchFamily="1" charset="-128"/>
                <a:cs typeface="ＭＳ Ｐゴシック"/>
              </a:rPr>
              <a:t> se</a:t>
            </a:r>
            <a:r>
              <a:rPr lang="en-US" sz="1200" kern="1200" dirty="0" smtClean="0">
                <a:solidFill>
                  <a:schemeClr val="tx1"/>
                </a:solidFill>
                <a:effectLst/>
                <a:latin typeface="Verdana" pitchFamily="34" charset="0"/>
                <a:ea typeface="ＭＳ Ｐゴシック" pitchFamily="1" charset="-128"/>
                <a:cs typeface="ＭＳ Ｐゴシック"/>
              </a:rPr>
              <a:t>rvices in the Forum are integrated: this means that partner </a:t>
            </a:r>
            <a:r>
              <a:rPr lang="en-US" sz="1200" kern="1200" dirty="0" err="1" smtClean="0">
                <a:solidFill>
                  <a:schemeClr val="tx1"/>
                </a:solidFill>
                <a:effectLst/>
                <a:latin typeface="Verdana" pitchFamily="34" charset="0"/>
                <a:ea typeface="ＭＳ Ｐゴシック" pitchFamily="1" charset="-128"/>
                <a:cs typeface="ＭＳ Ｐゴシック"/>
              </a:rPr>
              <a:t>organisations</a:t>
            </a:r>
            <a:r>
              <a:rPr lang="en-US" sz="1200" kern="1200" dirty="0" smtClean="0">
                <a:solidFill>
                  <a:schemeClr val="tx1"/>
                </a:solidFill>
                <a:effectLst/>
                <a:latin typeface="Verdana" pitchFamily="34" charset="0"/>
                <a:ea typeface="ＭＳ Ｐゴシック" pitchFamily="1" charset="-128"/>
                <a:cs typeface="ＭＳ Ｐゴシック"/>
              </a:rPr>
              <a:t> are familiar with each others’ services and will equally help visitors find the service they need. </a:t>
            </a:r>
          </a:p>
          <a:p>
            <a:endParaRPr lang="en-US" sz="1200" kern="1200" dirty="0" smtClean="0">
              <a:solidFill>
                <a:schemeClr val="tx1"/>
              </a:solidFill>
              <a:effectLst/>
              <a:latin typeface="Verdana" pitchFamily="34" charset="0"/>
              <a:ea typeface="ＭＳ Ｐゴシック" pitchFamily="1" charset="-128"/>
              <a:cs typeface="ＭＳ Ｐゴシック"/>
            </a:endParaRPr>
          </a:p>
          <a:p>
            <a:r>
              <a:rPr lang="en-US" sz="1200" kern="1200" dirty="0" smtClean="0">
                <a:solidFill>
                  <a:schemeClr val="tx1"/>
                </a:solidFill>
                <a:effectLst/>
                <a:latin typeface="Verdana" pitchFamily="34" charset="0"/>
                <a:ea typeface="ＭＳ Ｐゴシック" pitchFamily="1" charset="-128"/>
                <a:cs typeface="ＭＳ Ｐゴシック"/>
              </a:rPr>
              <a:t>The Forum is open daily from 8 to 20 </a:t>
            </a:r>
            <a:r>
              <a:rPr lang="en-US" sz="1200" kern="1200" dirty="0" err="1" smtClean="0">
                <a:solidFill>
                  <a:schemeClr val="tx1"/>
                </a:solidFill>
                <a:effectLst/>
                <a:latin typeface="Verdana" pitchFamily="34" charset="0"/>
                <a:ea typeface="ＭＳ Ｐゴシック" pitchFamily="1" charset="-128"/>
                <a:cs typeface="ＭＳ Ｐゴシック"/>
              </a:rPr>
              <a:t>hrs</a:t>
            </a:r>
            <a:r>
              <a:rPr lang="en-US" sz="1200" kern="1200" dirty="0" smtClean="0">
                <a:solidFill>
                  <a:schemeClr val="tx1"/>
                </a:solidFill>
                <a:effectLst/>
                <a:latin typeface="Verdana" pitchFamily="34" charset="0"/>
                <a:ea typeface="ＭＳ Ｐゴシック" pitchFamily="1" charset="-128"/>
                <a:cs typeface="ＭＳ Ｐゴシック"/>
              </a:rPr>
              <a:t>, in weekend 10 to 18 hrs. These opening hours are made possible by a combination of full service and self service hours, and the help of many volunteers. During full service hours employees are present to offer all usual services. During self service hours, visitors can lend and bring back books and make use of all facilities in the building, but without the support of an employee.</a:t>
            </a:r>
          </a:p>
          <a:p>
            <a:endParaRPr lang="en-US" sz="1200" kern="1200" dirty="0" smtClean="0">
              <a:solidFill>
                <a:schemeClr val="tx1"/>
              </a:solidFill>
              <a:effectLst/>
              <a:latin typeface="Verdana" pitchFamily="34" charset="0"/>
              <a:ea typeface="ＭＳ Ｐゴシック" pitchFamily="1" charset="-128"/>
              <a:cs typeface="ＭＳ Ｐゴシック"/>
            </a:endParaRPr>
          </a:p>
          <a:p>
            <a:r>
              <a:rPr lang="en-US" sz="1200" kern="1200" dirty="0" smtClean="0">
                <a:solidFill>
                  <a:schemeClr val="tx1"/>
                </a:solidFill>
                <a:effectLst/>
                <a:latin typeface="Verdana" pitchFamily="34" charset="0"/>
                <a:ea typeface="ＭＳ Ｐゴシック" pitchFamily="1" charset="-128"/>
                <a:cs typeface="ＭＳ Ｐゴシック"/>
              </a:rPr>
              <a:t>So, how do the people of Zoetermeer benefit from all this? Well, they no longer have to travel all over the city to find the services they need. Instead, everything is in this one central spot in the heart of the city; one place for information, support, personal growth and inspiration. </a:t>
            </a:r>
          </a:p>
          <a:p>
            <a:endParaRPr lang="nl-NL" dirty="0"/>
          </a:p>
        </p:txBody>
      </p:sp>
      <p:sp>
        <p:nvSpPr>
          <p:cNvPr id="4" name="Tijdelijke aanduiding voor dianummer 3"/>
          <p:cNvSpPr>
            <a:spLocks noGrp="1"/>
          </p:cNvSpPr>
          <p:nvPr>
            <p:ph type="sldNum" sz="quarter" idx="10"/>
          </p:nvPr>
        </p:nvSpPr>
        <p:spPr/>
        <p:txBody>
          <a:bodyPr/>
          <a:lstStyle/>
          <a:p>
            <a:fld id="{4DA24BB7-C0E9-4EFF-8233-01947EE07E4A}" type="slidenum">
              <a:rPr lang="en-US" smtClean="0"/>
              <a:pPr/>
              <a:t>6</a:t>
            </a:fld>
            <a:endParaRPr lang="en-US"/>
          </a:p>
        </p:txBody>
      </p:sp>
    </p:spTree>
    <p:extLst>
      <p:ext uri="{BB962C8B-B14F-4D97-AF65-F5344CB8AC3E}">
        <p14:creationId xmlns:p14="http://schemas.microsoft.com/office/powerpoint/2010/main" val="4230637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The way </a:t>
            </a:r>
            <a:r>
              <a:rPr lang="nl-NL" dirty="0" err="1" smtClean="0"/>
              <a:t>the</a:t>
            </a:r>
            <a:r>
              <a:rPr lang="nl-NL" dirty="0" smtClean="0"/>
              <a:t> partners are </a:t>
            </a:r>
            <a:r>
              <a:rPr lang="nl-NL" dirty="0" err="1" smtClean="0"/>
              <a:t>spaced</a:t>
            </a:r>
            <a:r>
              <a:rPr lang="nl-NL" dirty="0" smtClean="0"/>
              <a:t> in </a:t>
            </a:r>
            <a:r>
              <a:rPr lang="nl-NL" dirty="0" err="1" smtClean="0"/>
              <a:t>the</a:t>
            </a:r>
            <a:r>
              <a:rPr lang="nl-NL" dirty="0" smtClean="0"/>
              <a:t> </a:t>
            </a:r>
            <a:r>
              <a:rPr lang="nl-NL" dirty="0" err="1" smtClean="0"/>
              <a:t>library</a:t>
            </a:r>
            <a:r>
              <a:rPr lang="nl-NL" dirty="0" smtClean="0"/>
              <a:t>, is</a:t>
            </a:r>
            <a:r>
              <a:rPr lang="nl-NL" baseline="0" dirty="0" smtClean="0"/>
              <a:t> </a:t>
            </a:r>
            <a:r>
              <a:rPr lang="nl-NL" baseline="0" dirty="0" err="1" smtClean="0"/>
              <a:t>the</a:t>
            </a:r>
            <a:r>
              <a:rPr lang="nl-NL" baseline="0" dirty="0" smtClean="0"/>
              <a:t> </a:t>
            </a:r>
            <a:r>
              <a:rPr lang="nl-NL" baseline="0" dirty="0" err="1" smtClean="0"/>
              <a:t>result</a:t>
            </a:r>
            <a:r>
              <a:rPr lang="nl-NL" baseline="0" dirty="0" smtClean="0"/>
              <a:t> of a </a:t>
            </a:r>
            <a:r>
              <a:rPr lang="nl-NL" baseline="0" dirty="0" err="1" smtClean="0"/>
              <a:t>careful</a:t>
            </a:r>
            <a:r>
              <a:rPr lang="nl-NL" baseline="0" dirty="0" smtClean="0"/>
              <a:t> review of </a:t>
            </a:r>
            <a:r>
              <a:rPr lang="nl-NL" baseline="0" dirty="0" err="1" smtClean="0"/>
              <a:t>their</a:t>
            </a:r>
            <a:r>
              <a:rPr lang="nl-NL" baseline="0" dirty="0" smtClean="0"/>
              <a:t> </a:t>
            </a:r>
            <a:r>
              <a:rPr lang="nl-NL" baseline="0" dirty="0" err="1" smtClean="0"/>
              <a:t>needs</a:t>
            </a:r>
            <a:r>
              <a:rPr lang="nl-NL" baseline="0" dirty="0" smtClean="0"/>
              <a:t>. </a:t>
            </a:r>
          </a:p>
          <a:p>
            <a:endParaRPr lang="nl-NL" baseline="0" dirty="0" smtClean="0"/>
          </a:p>
          <a:p>
            <a:r>
              <a:rPr lang="nl-NL" baseline="0" dirty="0" err="1" smtClean="0"/>
              <a:t>Some</a:t>
            </a:r>
            <a:r>
              <a:rPr lang="nl-NL" baseline="0" dirty="0" smtClean="0"/>
              <a:t> partners </a:t>
            </a:r>
            <a:r>
              <a:rPr lang="nl-NL" baseline="0" dirty="0" err="1" smtClean="0"/>
              <a:t>need</a:t>
            </a:r>
            <a:r>
              <a:rPr lang="nl-NL" baseline="0" dirty="0" smtClean="0"/>
              <a:t> no more </a:t>
            </a:r>
            <a:r>
              <a:rPr lang="nl-NL" baseline="0" dirty="0" err="1" smtClean="0"/>
              <a:t>than</a:t>
            </a:r>
            <a:r>
              <a:rPr lang="nl-NL" baseline="0" dirty="0" smtClean="0"/>
              <a:t> </a:t>
            </a:r>
            <a:r>
              <a:rPr lang="nl-NL" baseline="0" dirty="0" err="1" smtClean="0"/>
              <a:t>an</a:t>
            </a:r>
            <a:r>
              <a:rPr lang="nl-NL" baseline="0" dirty="0" smtClean="0"/>
              <a:t> </a:t>
            </a:r>
            <a:r>
              <a:rPr lang="nl-NL" baseline="0" dirty="0" err="1" smtClean="0"/>
              <a:t>nice</a:t>
            </a:r>
            <a:r>
              <a:rPr lang="nl-NL" baseline="0" dirty="0" smtClean="0"/>
              <a:t>, </a:t>
            </a:r>
            <a:r>
              <a:rPr lang="nl-NL" baseline="0" dirty="0" err="1" smtClean="0"/>
              <a:t>visible</a:t>
            </a:r>
            <a:r>
              <a:rPr lang="nl-NL" baseline="0" dirty="0" smtClean="0"/>
              <a:t> counter, </a:t>
            </a:r>
            <a:r>
              <a:rPr lang="nl-NL" baseline="0" dirty="0" err="1" smtClean="0"/>
              <a:t>where</a:t>
            </a:r>
            <a:r>
              <a:rPr lang="nl-NL" baseline="0" dirty="0" smtClean="0"/>
              <a:t> </a:t>
            </a:r>
            <a:r>
              <a:rPr lang="nl-NL" baseline="0" dirty="0" err="1" smtClean="0"/>
              <a:t>library</a:t>
            </a:r>
            <a:r>
              <a:rPr lang="nl-NL" baseline="0" dirty="0" smtClean="0"/>
              <a:t> </a:t>
            </a:r>
            <a:r>
              <a:rPr lang="nl-NL" baseline="0" dirty="0" err="1" smtClean="0"/>
              <a:t>visitors</a:t>
            </a:r>
            <a:r>
              <a:rPr lang="nl-NL" baseline="0" dirty="0" smtClean="0"/>
              <a:t> </a:t>
            </a:r>
            <a:r>
              <a:rPr lang="nl-NL" baseline="0" dirty="0" err="1" smtClean="0"/>
              <a:t>can</a:t>
            </a:r>
            <a:r>
              <a:rPr lang="nl-NL" baseline="0" dirty="0" smtClean="0"/>
              <a:t> meet </a:t>
            </a:r>
            <a:r>
              <a:rPr lang="nl-NL" baseline="0" dirty="0" err="1" smtClean="0"/>
              <a:t>with</a:t>
            </a:r>
            <a:r>
              <a:rPr lang="nl-NL" baseline="0" dirty="0" smtClean="0"/>
              <a:t> </a:t>
            </a:r>
            <a:r>
              <a:rPr lang="nl-NL" baseline="0" dirty="0" err="1" smtClean="0"/>
              <a:t>them</a:t>
            </a:r>
            <a:r>
              <a:rPr lang="nl-NL" baseline="0" dirty="0" smtClean="0"/>
              <a:t> </a:t>
            </a:r>
            <a:r>
              <a:rPr lang="nl-NL" baseline="0" dirty="0" err="1" smtClean="0"/>
              <a:t>and</a:t>
            </a:r>
            <a:r>
              <a:rPr lang="nl-NL" baseline="0" dirty="0" smtClean="0"/>
              <a:t> have a </a:t>
            </a:r>
            <a:r>
              <a:rPr lang="nl-NL" baseline="0" dirty="0" err="1" smtClean="0"/>
              <a:t>consulation</a:t>
            </a:r>
            <a:r>
              <a:rPr lang="nl-NL" baseline="0" dirty="0" smtClean="0"/>
              <a:t>. An </a:t>
            </a:r>
            <a:r>
              <a:rPr lang="nl-NL" baseline="0" dirty="0" err="1" smtClean="0"/>
              <a:t>example</a:t>
            </a:r>
            <a:r>
              <a:rPr lang="nl-NL" baseline="0" dirty="0" smtClean="0"/>
              <a:t> of </a:t>
            </a:r>
            <a:r>
              <a:rPr lang="nl-NL" baseline="0" dirty="0" err="1" smtClean="0"/>
              <a:t>that</a:t>
            </a:r>
            <a:r>
              <a:rPr lang="nl-NL" baseline="0" dirty="0" smtClean="0"/>
              <a:t> is </a:t>
            </a:r>
            <a:r>
              <a:rPr lang="nl-NL" baseline="0" dirty="0" err="1" smtClean="0"/>
              <a:t>an</a:t>
            </a:r>
            <a:r>
              <a:rPr lang="nl-NL" baseline="0" dirty="0" smtClean="0"/>
              <a:t> </a:t>
            </a:r>
            <a:r>
              <a:rPr lang="nl-NL" baseline="0" dirty="0" err="1" smtClean="0"/>
              <a:t>organisation</a:t>
            </a:r>
            <a:r>
              <a:rPr lang="nl-NL" baseline="0" dirty="0" smtClean="0"/>
              <a:t> </a:t>
            </a:r>
            <a:r>
              <a:rPr lang="nl-NL" baseline="0" dirty="0" err="1" smtClean="0"/>
              <a:t>that</a:t>
            </a:r>
            <a:r>
              <a:rPr lang="nl-NL" baseline="0" dirty="0" smtClean="0"/>
              <a:t> </a:t>
            </a:r>
            <a:r>
              <a:rPr lang="nl-NL" baseline="0" dirty="0" err="1" smtClean="0"/>
              <a:t>helps</a:t>
            </a:r>
            <a:r>
              <a:rPr lang="nl-NL" baseline="0" dirty="0" smtClean="0"/>
              <a:t> </a:t>
            </a:r>
            <a:r>
              <a:rPr lang="nl-NL" baseline="0" dirty="0" err="1" smtClean="0"/>
              <a:t>people</a:t>
            </a:r>
            <a:r>
              <a:rPr lang="nl-NL" baseline="0" dirty="0" smtClean="0"/>
              <a:t> </a:t>
            </a:r>
            <a:r>
              <a:rPr lang="nl-NL" baseline="0" dirty="0" err="1" smtClean="0"/>
              <a:t>dealing</a:t>
            </a:r>
            <a:r>
              <a:rPr lang="nl-NL" baseline="0" dirty="0" smtClean="0"/>
              <a:t> </a:t>
            </a:r>
            <a:r>
              <a:rPr lang="nl-NL" baseline="0" dirty="0" err="1" smtClean="0"/>
              <a:t>with</a:t>
            </a:r>
            <a:r>
              <a:rPr lang="nl-NL" baseline="0" dirty="0" smtClean="0"/>
              <a:t> </a:t>
            </a:r>
            <a:r>
              <a:rPr lang="nl-NL" baseline="0" dirty="0" err="1" smtClean="0"/>
              <a:t>everything</a:t>
            </a:r>
            <a:r>
              <a:rPr lang="nl-NL" baseline="0" dirty="0" smtClean="0"/>
              <a:t> </a:t>
            </a:r>
            <a:r>
              <a:rPr lang="nl-NL" baseline="0" dirty="0" err="1" smtClean="0"/>
              <a:t>that</a:t>
            </a:r>
            <a:r>
              <a:rPr lang="nl-NL" baseline="0" dirty="0" smtClean="0"/>
              <a:t> </a:t>
            </a:r>
            <a:r>
              <a:rPr lang="nl-NL" baseline="0" dirty="0" err="1" smtClean="0"/>
              <a:t>needs</a:t>
            </a:r>
            <a:r>
              <a:rPr lang="nl-NL" baseline="0" dirty="0" smtClean="0"/>
              <a:t> </a:t>
            </a:r>
            <a:r>
              <a:rPr lang="nl-NL" baseline="0" dirty="0" err="1" smtClean="0"/>
              <a:t>to</a:t>
            </a:r>
            <a:r>
              <a:rPr lang="nl-NL" baseline="0" dirty="0" smtClean="0"/>
              <a:t> </a:t>
            </a:r>
            <a:r>
              <a:rPr lang="nl-NL" baseline="0" dirty="0" err="1" smtClean="0"/>
              <a:t>be</a:t>
            </a:r>
            <a:r>
              <a:rPr lang="nl-NL" baseline="0" dirty="0" smtClean="0"/>
              <a:t> </a:t>
            </a:r>
            <a:r>
              <a:rPr lang="nl-NL" baseline="0" dirty="0" err="1" smtClean="0"/>
              <a:t>arranged</a:t>
            </a:r>
            <a:r>
              <a:rPr lang="nl-NL" baseline="0" dirty="0" smtClean="0"/>
              <a:t> in </a:t>
            </a:r>
            <a:r>
              <a:rPr lang="nl-NL" baseline="0" dirty="0" err="1" smtClean="0"/>
              <a:t>regard</a:t>
            </a:r>
            <a:r>
              <a:rPr lang="nl-NL" baseline="0" dirty="0" smtClean="0"/>
              <a:t> </a:t>
            </a:r>
            <a:r>
              <a:rPr lang="nl-NL" baseline="0" dirty="0" err="1" smtClean="0"/>
              <a:t>to</a:t>
            </a:r>
            <a:r>
              <a:rPr lang="nl-NL" baseline="0" dirty="0" smtClean="0"/>
              <a:t> a </a:t>
            </a:r>
            <a:r>
              <a:rPr lang="nl-NL" baseline="0" dirty="0" err="1" smtClean="0"/>
              <a:t>funeral</a:t>
            </a:r>
            <a:r>
              <a:rPr lang="nl-NL" baseline="0" dirty="0" smtClean="0"/>
              <a:t>.</a:t>
            </a:r>
          </a:p>
          <a:p>
            <a:endParaRPr lang="nl-NL" baseline="0" dirty="0" smtClean="0"/>
          </a:p>
          <a:p>
            <a:r>
              <a:rPr lang="nl-NL" baseline="0" dirty="0" smtClean="0"/>
              <a:t>Jip (Youngster Information Point) is a partner </a:t>
            </a:r>
            <a:r>
              <a:rPr lang="nl-NL" baseline="0" dirty="0" err="1" smtClean="0"/>
              <a:t>organisation</a:t>
            </a:r>
            <a:r>
              <a:rPr lang="nl-NL" baseline="0" dirty="0" smtClean="0"/>
              <a:t> </a:t>
            </a:r>
            <a:r>
              <a:rPr lang="nl-NL" baseline="0" dirty="0" err="1" smtClean="0"/>
              <a:t>that</a:t>
            </a:r>
            <a:r>
              <a:rPr lang="nl-NL" baseline="0" dirty="0" smtClean="0"/>
              <a:t> services teenagers. </a:t>
            </a:r>
            <a:r>
              <a:rPr lang="nl-NL" baseline="0" dirty="0" err="1" smtClean="0"/>
              <a:t>This</a:t>
            </a:r>
            <a:r>
              <a:rPr lang="nl-NL" baseline="0" dirty="0" smtClean="0"/>
              <a:t> is a clientèle </a:t>
            </a:r>
            <a:r>
              <a:rPr lang="nl-NL" baseline="0" dirty="0" err="1" smtClean="0"/>
              <a:t>that</a:t>
            </a:r>
            <a:r>
              <a:rPr lang="nl-NL" baseline="0" dirty="0" smtClean="0"/>
              <a:t> </a:t>
            </a:r>
            <a:r>
              <a:rPr lang="nl-NL" baseline="0" dirty="0" err="1" smtClean="0"/>
              <a:t>requires</a:t>
            </a:r>
            <a:r>
              <a:rPr lang="nl-NL" baseline="0" dirty="0" smtClean="0"/>
              <a:t> a </a:t>
            </a:r>
            <a:r>
              <a:rPr lang="nl-NL" baseline="0" dirty="0" err="1" smtClean="0"/>
              <a:t>great</a:t>
            </a:r>
            <a:r>
              <a:rPr lang="nl-NL" baseline="0" dirty="0" smtClean="0"/>
              <a:t> </a:t>
            </a:r>
            <a:r>
              <a:rPr lang="nl-NL" baseline="0" dirty="0" err="1" smtClean="0"/>
              <a:t>amount</a:t>
            </a:r>
            <a:r>
              <a:rPr lang="nl-NL" baseline="0" dirty="0" smtClean="0"/>
              <a:t> of privacy </a:t>
            </a:r>
            <a:r>
              <a:rPr lang="nl-NL" baseline="0" dirty="0" err="1" smtClean="0"/>
              <a:t>and</a:t>
            </a:r>
            <a:r>
              <a:rPr lang="nl-NL" baseline="0" dirty="0" smtClean="0"/>
              <a:t> </a:t>
            </a:r>
            <a:r>
              <a:rPr lang="nl-NL" baseline="0" dirty="0" err="1" smtClean="0"/>
              <a:t>for</a:t>
            </a:r>
            <a:r>
              <a:rPr lang="nl-NL" baseline="0" dirty="0" smtClean="0"/>
              <a:t> </a:t>
            </a:r>
            <a:r>
              <a:rPr lang="nl-NL" baseline="0" dirty="0" err="1" smtClean="0"/>
              <a:t>that</a:t>
            </a:r>
            <a:r>
              <a:rPr lang="nl-NL" baseline="0" dirty="0" smtClean="0"/>
              <a:t> </a:t>
            </a:r>
            <a:r>
              <a:rPr lang="nl-NL" baseline="0" dirty="0" err="1" smtClean="0"/>
              <a:t>reason</a:t>
            </a:r>
            <a:r>
              <a:rPr lang="nl-NL" baseline="0" dirty="0" smtClean="0"/>
              <a:t> </a:t>
            </a:r>
            <a:r>
              <a:rPr lang="nl-NL" baseline="0" dirty="0" err="1" smtClean="0"/>
              <a:t>their</a:t>
            </a:r>
            <a:r>
              <a:rPr lang="nl-NL" baseline="0" dirty="0" smtClean="0"/>
              <a:t> </a:t>
            </a:r>
            <a:r>
              <a:rPr lang="nl-NL" baseline="0" dirty="0" err="1" smtClean="0"/>
              <a:t>space</a:t>
            </a:r>
            <a:r>
              <a:rPr lang="nl-NL" baseline="0" dirty="0" smtClean="0"/>
              <a:t> is </a:t>
            </a:r>
            <a:r>
              <a:rPr lang="nl-NL" baseline="0" dirty="0" err="1" smtClean="0"/>
              <a:t>closed</a:t>
            </a:r>
            <a:r>
              <a:rPr lang="nl-NL" baseline="0" dirty="0" smtClean="0"/>
              <a:t> off </a:t>
            </a:r>
            <a:r>
              <a:rPr lang="nl-NL" baseline="0" dirty="0" err="1" smtClean="0"/>
              <a:t>and</a:t>
            </a:r>
            <a:r>
              <a:rPr lang="nl-NL" baseline="0" dirty="0" smtClean="0"/>
              <a:t> has a privacy screen on </a:t>
            </a:r>
            <a:r>
              <a:rPr lang="nl-NL" baseline="0" dirty="0" err="1" smtClean="0"/>
              <a:t>the</a:t>
            </a:r>
            <a:r>
              <a:rPr lang="nl-NL" baseline="0" dirty="0" smtClean="0"/>
              <a:t> </a:t>
            </a:r>
            <a:r>
              <a:rPr lang="nl-NL" baseline="0" dirty="0" err="1" smtClean="0"/>
              <a:t>glass</a:t>
            </a:r>
            <a:r>
              <a:rPr lang="nl-NL" baseline="0" dirty="0" smtClean="0"/>
              <a:t> panels. </a:t>
            </a:r>
          </a:p>
          <a:p>
            <a:endParaRPr lang="nl-NL" baseline="0" dirty="0" smtClean="0"/>
          </a:p>
          <a:p>
            <a:r>
              <a:rPr lang="nl-NL" dirty="0" err="1" smtClean="0"/>
              <a:t>Lastly</a:t>
            </a:r>
            <a:r>
              <a:rPr lang="nl-NL" dirty="0" smtClean="0"/>
              <a:t>, </a:t>
            </a:r>
            <a:r>
              <a:rPr lang="nl-NL" dirty="0" err="1" smtClean="0"/>
              <a:t>other</a:t>
            </a:r>
            <a:r>
              <a:rPr lang="nl-NL" dirty="0" smtClean="0"/>
              <a:t> partners</a:t>
            </a:r>
            <a:r>
              <a:rPr lang="nl-NL" baseline="0" dirty="0" smtClean="0"/>
              <a:t> </a:t>
            </a:r>
            <a:r>
              <a:rPr lang="nl-NL" baseline="0" dirty="0" err="1" smtClean="0"/>
              <a:t>need</a:t>
            </a:r>
            <a:r>
              <a:rPr lang="nl-NL" baseline="0" dirty="0" smtClean="0"/>
              <a:t> a counter as well, but </a:t>
            </a:r>
            <a:r>
              <a:rPr lang="nl-NL" baseline="0" dirty="0" err="1" smtClean="0"/>
              <a:t>will</a:t>
            </a:r>
            <a:r>
              <a:rPr lang="nl-NL" baseline="0" dirty="0" smtClean="0"/>
              <a:t> </a:t>
            </a:r>
            <a:r>
              <a:rPr lang="nl-NL" baseline="0" dirty="0" err="1" smtClean="0"/>
              <a:t>also</a:t>
            </a:r>
            <a:r>
              <a:rPr lang="nl-NL" baseline="0" dirty="0" smtClean="0"/>
              <a:t> have </a:t>
            </a:r>
            <a:r>
              <a:rPr lang="nl-NL" baseline="0" dirty="0" err="1" smtClean="0"/>
              <a:t>to</a:t>
            </a:r>
            <a:r>
              <a:rPr lang="nl-NL" baseline="0" dirty="0" smtClean="0"/>
              <a:t> have personal </a:t>
            </a:r>
            <a:r>
              <a:rPr lang="nl-NL" baseline="0" dirty="0" err="1" smtClean="0"/>
              <a:t>talks</a:t>
            </a:r>
            <a:r>
              <a:rPr lang="nl-NL" baseline="0" dirty="0" smtClean="0"/>
              <a:t> </a:t>
            </a:r>
            <a:r>
              <a:rPr lang="nl-NL" baseline="0" dirty="0" err="1" smtClean="0"/>
              <a:t>with</a:t>
            </a:r>
            <a:r>
              <a:rPr lang="nl-NL" baseline="0" dirty="0" smtClean="0"/>
              <a:t> </a:t>
            </a:r>
            <a:r>
              <a:rPr lang="nl-NL" baseline="0" dirty="0" err="1" smtClean="0"/>
              <a:t>their</a:t>
            </a:r>
            <a:r>
              <a:rPr lang="nl-NL" baseline="0" dirty="0" smtClean="0"/>
              <a:t> </a:t>
            </a:r>
            <a:r>
              <a:rPr lang="nl-NL" baseline="0" dirty="0" err="1" smtClean="0"/>
              <a:t>clients</a:t>
            </a:r>
            <a:r>
              <a:rPr lang="nl-NL" baseline="0" dirty="0" smtClean="0"/>
              <a:t> </a:t>
            </a:r>
            <a:r>
              <a:rPr lang="nl-NL" baseline="0" dirty="0" err="1" smtClean="0"/>
              <a:t>that</a:t>
            </a:r>
            <a:r>
              <a:rPr lang="nl-NL" baseline="0" dirty="0" smtClean="0"/>
              <a:t> </a:t>
            </a:r>
            <a:r>
              <a:rPr lang="nl-NL" baseline="0" dirty="0" err="1" smtClean="0"/>
              <a:t>require</a:t>
            </a:r>
            <a:r>
              <a:rPr lang="nl-NL" baseline="0" dirty="0" smtClean="0"/>
              <a:t> </a:t>
            </a:r>
            <a:r>
              <a:rPr lang="nl-NL" baseline="0" dirty="0" err="1" smtClean="0"/>
              <a:t>some</a:t>
            </a:r>
            <a:r>
              <a:rPr lang="nl-NL" baseline="0" dirty="0" smtClean="0"/>
              <a:t> privacy, </a:t>
            </a:r>
            <a:r>
              <a:rPr lang="nl-NL" baseline="0" dirty="0" err="1" smtClean="0"/>
              <a:t>and</a:t>
            </a:r>
            <a:r>
              <a:rPr lang="nl-NL" baseline="0" dirty="0" smtClean="0"/>
              <a:t> </a:t>
            </a:r>
            <a:r>
              <a:rPr lang="nl-NL" baseline="0" dirty="0" err="1" smtClean="0"/>
              <a:t>also</a:t>
            </a:r>
            <a:r>
              <a:rPr lang="nl-NL" baseline="0" dirty="0" smtClean="0"/>
              <a:t> </a:t>
            </a:r>
            <a:r>
              <a:rPr lang="nl-NL" baseline="0" dirty="0" err="1" smtClean="0"/>
              <a:t>need</a:t>
            </a:r>
            <a:r>
              <a:rPr lang="nl-NL" baseline="0" dirty="0" smtClean="0"/>
              <a:t> more office </a:t>
            </a:r>
            <a:r>
              <a:rPr lang="nl-NL" baseline="0" dirty="0" err="1" smtClean="0"/>
              <a:t>working</a:t>
            </a:r>
            <a:r>
              <a:rPr lang="nl-NL" baseline="0" dirty="0" smtClean="0"/>
              <a:t> </a:t>
            </a:r>
            <a:r>
              <a:rPr lang="nl-NL" baseline="0" dirty="0" err="1" smtClean="0"/>
              <a:t>space</a:t>
            </a:r>
            <a:r>
              <a:rPr lang="nl-NL" baseline="0" dirty="0" smtClean="0"/>
              <a:t> </a:t>
            </a:r>
            <a:r>
              <a:rPr lang="nl-NL" baseline="0" dirty="0" err="1" smtClean="0"/>
              <a:t>than</a:t>
            </a:r>
            <a:r>
              <a:rPr lang="nl-NL" baseline="0" dirty="0" smtClean="0"/>
              <a:t> a single counter </a:t>
            </a:r>
            <a:r>
              <a:rPr lang="nl-NL" baseline="0" dirty="0" err="1" smtClean="0"/>
              <a:t>can</a:t>
            </a:r>
            <a:r>
              <a:rPr lang="nl-NL" baseline="0" dirty="0" smtClean="0"/>
              <a:t> </a:t>
            </a:r>
            <a:r>
              <a:rPr lang="nl-NL" baseline="0" dirty="0" err="1" smtClean="0"/>
              <a:t>provide</a:t>
            </a:r>
            <a:r>
              <a:rPr lang="nl-NL" baseline="0" dirty="0" smtClean="0"/>
              <a:t>. For </a:t>
            </a:r>
            <a:r>
              <a:rPr lang="nl-NL" baseline="0" dirty="0" err="1" smtClean="0"/>
              <a:t>instance</a:t>
            </a:r>
            <a:r>
              <a:rPr lang="nl-NL" baseline="0" dirty="0" smtClean="0"/>
              <a:t>, </a:t>
            </a:r>
            <a:r>
              <a:rPr lang="nl-NL" baseline="0" dirty="0" err="1" smtClean="0"/>
              <a:t>an</a:t>
            </a:r>
            <a:r>
              <a:rPr lang="nl-NL" baseline="0" dirty="0" smtClean="0"/>
              <a:t> </a:t>
            </a:r>
            <a:r>
              <a:rPr lang="nl-NL" baseline="0" dirty="0" err="1" smtClean="0"/>
              <a:t>organisation</a:t>
            </a:r>
            <a:r>
              <a:rPr lang="nl-NL" baseline="0" dirty="0" smtClean="0"/>
              <a:t> like </a:t>
            </a:r>
            <a:r>
              <a:rPr lang="nl-NL" baseline="0" dirty="0" err="1" smtClean="0"/>
              <a:t>ZoSamen</a:t>
            </a:r>
            <a:r>
              <a:rPr lang="nl-NL" baseline="0" dirty="0" smtClean="0"/>
              <a:t>, </a:t>
            </a:r>
            <a:r>
              <a:rPr lang="nl-NL" baseline="0" dirty="0" err="1" smtClean="0"/>
              <a:t>loosely</a:t>
            </a:r>
            <a:r>
              <a:rPr lang="nl-NL" baseline="0" dirty="0" smtClean="0"/>
              <a:t> </a:t>
            </a:r>
            <a:r>
              <a:rPr lang="nl-NL" baseline="0" dirty="0" err="1" smtClean="0"/>
              <a:t>translated</a:t>
            </a:r>
            <a:r>
              <a:rPr lang="nl-NL" baseline="0" dirty="0" smtClean="0"/>
              <a:t> as ‘</a:t>
            </a:r>
            <a:r>
              <a:rPr lang="nl-NL" baseline="0" dirty="0" err="1" smtClean="0"/>
              <a:t>together</a:t>
            </a:r>
            <a:r>
              <a:rPr lang="nl-NL" baseline="0" dirty="0" smtClean="0"/>
              <a:t>’, </a:t>
            </a:r>
            <a:r>
              <a:rPr lang="nl-NL" baseline="0" dirty="0" err="1" smtClean="0"/>
              <a:t>that</a:t>
            </a:r>
            <a:r>
              <a:rPr lang="nl-NL" baseline="0" dirty="0" smtClean="0"/>
              <a:t> handles most of </a:t>
            </a:r>
            <a:r>
              <a:rPr lang="nl-NL" baseline="0" dirty="0" err="1" smtClean="0"/>
              <a:t>the</a:t>
            </a:r>
            <a:r>
              <a:rPr lang="nl-NL" baseline="0" dirty="0" smtClean="0"/>
              <a:t> </a:t>
            </a:r>
            <a:r>
              <a:rPr lang="nl-NL" baseline="0" dirty="0" err="1" smtClean="0"/>
              <a:t>volunteer</a:t>
            </a:r>
            <a:r>
              <a:rPr lang="nl-NL" baseline="0" dirty="0" smtClean="0"/>
              <a:t> </a:t>
            </a:r>
            <a:r>
              <a:rPr lang="nl-NL" baseline="0" dirty="0" err="1" smtClean="0"/>
              <a:t>work</a:t>
            </a:r>
            <a:r>
              <a:rPr lang="nl-NL" baseline="0" dirty="0" smtClean="0"/>
              <a:t> in Zoetermeer. </a:t>
            </a:r>
            <a:r>
              <a:rPr lang="nl-NL" baseline="0" dirty="0" err="1" smtClean="0"/>
              <a:t>Potential</a:t>
            </a:r>
            <a:r>
              <a:rPr lang="nl-NL" baseline="0" dirty="0" smtClean="0"/>
              <a:t> </a:t>
            </a:r>
            <a:r>
              <a:rPr lang="nl-NL" baseline="0" dirty="0" err="1" smtClean="0"/>
              <a:t>volunteers</a:t>
            </a:r>
            <a:r>
              <a:rPr lang="nl-NL" baseline="0" dirty="0" smtClean="0"/>
              <a:t> – or </a:t>
            </a:r>
            <a:r>
              <a:rPr lang="nl-NL" baseline="0" dirty="0" err="1" smtClean="0"/>
              <a:t>people</a:t>
            </a:r>
            <a:r>
              <a:rPr lang="nl-NL" baseline="0" dirty="0" smtClean="0"/>
              <a:t> </a:t>
            </a:r>
            <a:r>
              <a:rPr lang="nl-NL" baseline="0" dirty="0" err="1" smtClean="0"/>
              <a:t>who</a:t>
            </a:r>
            <a:r>
              <a:rPr lang="nl-NL" baseline="0" dirty="0" smtClean="0"/>
              <a:t> </a:t>
            </a:r>
            <a:r>
              <a:rPr lang="nl-NL" baseline="0" dirty="0" err="1" smtClean="0"/>
              <a:t>need</a:t>
            </a:r>
            <a:r>
              <a:rPr lang="nl-NL" baseline="0" dirty="0" smtClean="0"/>
              <a:t> </a:t>
            </a:r>
            <a:r>
              <a:rPr lang="nl-NL" baseline="0" dirty="0" err="1" smtClean="0"/>
              <a:t>the</a:t>
            </a:r>
            <a:r>
              <a:rPr lang="nl-NL" baseline="0" dirty="0" smtClean="0"/>
              <a:t> help of a </a:t>
            </a:r>
            <a:r>
              <a:rPr lang="nl-NL" baseline="0" dirty="0" err="1" smtClean="0"/>
              <a:t>volunteer</a:t>
            </a:r>
            <a:r>
              <a:rPr lang="nl-NL" baseline="0" dirty="0" smtClean="0"/>
              <a:t> - </a:t>
            </a:r>
            <a:r>
              <a:rPr lang="nl-NL" baseline="0" dirty="0" err="1" smtClean="0"/>
              <a:t>can</a:t>
            </a:r>
            <a:r>
              <a:rPr lang="nl-NL" baseline="0" dirty="0" smtClean="0"/>
              <a:t> get </a:t>
            </a:r>
            <a:r>
              <a:rPr lang="nl-NL" baseline="0" dirty="0" err="1" smtClean="0"/>
              <a:t>into</a:t>
            </a:r>
            <a:r>
              <a:rPr lang="nl-NL" baseline="0" dirty="0" smtClean="0"/>
              <a:t> first contact </a:t>
            </a:r>
            <a:r>
              <a:rPr lang="nl-NL" baseline="0" dirty="0" err="1" smtClean="0"/>
              <a:t>with</a:t>
            </a:r>
            <a:r>
              <a:rPr lang="nl-NL" baseline="0" dirty="0" smtClean="0"/>
              <a:t> </a:t>
            </a:r>
            <a:r>
              <a:rPr lang="nl-NL" baseline="0" dirty="0" err="1" smtClean="0"/>
              <a:t>them</a:t>
            </a:r>
            <a:r>
              <a:rPr lang="nl-NL" baseline="0" dirty="0" smtClean="0"/>
              <a:t> at </a:t>
            </a:r>
            <a:r>
              <a:rPr lang="nl-NL" baseline="0" dirty="0" err="1" smtClean="0"/>
              <a:t>the</a:t>
            </a:r>
            <a:r>
              <a:rPr lang="nl-NL" baseline="0" dirty="0" smtClean="0"/>
              <a:t> counter, </a:t>
            </a:r>
            <a:r>
              <a:rPr lang="nl-NL" baseline="0" dirty="0" err="1" smtClean="0"/>
              <a:t>and</a:t>
            </a:r>
            <a:r>
              <a:rPr lang="nl-NL" baseline="0" dirty="0" smtClean="0"/>
              <a:t> </a:t>
            </a:r>
            <a:r>
              <a:rPr lang="nl-NL" baseline="0" dirty="0" err="1" smtClean="0"/>
              <a:t>will</a:t>
            </a:r>
            <a:r>
              <a:rPr lang="nl-NL" baseline="0" dirty="0" smtClean="0"/>
              <a:t> </a:t>
            </a:r>
            <a:r>
              <a:rPr lang="nl-NL" baseline="0" dirty="0" err="1" smtClean="0"/>
              <a:t>be</a:t>
            </a:r>
            <a:r>
              <a:rPr lang="nl-NL" baseline="0" dirty="0" smtClean="0"/>
              <a:t> taken </a:t>
            </a:r>
            <a:r>
              <a:rPr lang="nl-NL" baseline="0" dirty="0" err="1" smtClean="0"/>
              <a:t>to</a:t>
            </a:r>
            <a:r>
              <a:rPr lang="nl-NL" baseline="0" dirty="0" smtClean="0"/>
              <a:t> </a:t>
            </a:r>
            <a:r>
              <a:rPr lang="nl-NL" baseline="0" dirty="0" err="1" smtClean="0"/>
              <a:t>the</a:t>
            </a:r>
            <a:r>
              <a:rPr lang="nl-NL" baseline="0" dirty="0" smtClean="0"/>
              <a:t> private </a:t>
            </a:r>
            <a:r>
              <a:rPr lang="nl-NL" baseline="0" dirty="0" err="1" smtClean="0"/>
              <a:t>consultation</a:t>
            </a:r>
            <a:r>
              <a:rPr lang="nl-NL" baseline="0" dirty="0" smtClean="0"/>
              <a:t> room </a:t>
            </a:r>
            <a:r>
              <a:rPr lang="nl-NL" baseline="0" dirty="0" err="1" smtClean="0"/>
              <a:t>when</a:t>
            </a:r>
            <a:r>
              <a:rPr lang="nl-NL" baseline="0" dirty="0" smtClean="0"/>
              <a:t> </a:t>
            </a:r>
            <a:r>
              <a:rPr lang="nl-NL" baseline="0" dirty="0" err="1" smtClean="0"/>
              <a:t>the</a:t>
            </a:r>
            <a:r>
              <a:rPr lang="nl-NL" baseline="0" dirty="0" smtClean="0"/>
              <a:t> </a:t>
            </a:r>
            <a:r>
              <a:rPr lang="nl-NL" baseline="0" dirty="0" err="1" smtClean="0"/>
              <a:t>discussion</a:t>
            </a:r>
            <a:r>
              <a:rPr lang="nl-NL" baseline="0" dirty="0" smtClean="0"/>
              <a:t> </a:t>
            </a:r>
            <a:r>
              <a:rPr lang="nl-NL" baseline="0" dirty="0" err="1" smtClean="0"/>
              <a:t>gets</a:t>
            </a:r>
            <a:r>
              <a:rPr lang="nl-NL" baseline="0" dirty="0" smtClean="0"/>
              <a:t> </a:t>
            </a:r>
            <a:r>
              <a:rPr lang="nl-NL" baseline="0" dirty="0" err="1" smtClean="0"/>
              <a:t>into</a:t>
            </a:r>
            <a:r>
              <a:rPr lang="nl-NL" baseline="0" dirty="0" smtClean="0"/>
              <a:t> personal details. .</a:t>
            </a:r>
          </a:p>
          <a:p>
            <a:endParaRPr lang="nl-NL" baseline="0" dirty="0" smtClean="0"/>
          </a:p>
        </p:txBody>
      </p:sp>
      <p:sp>
        <p:nvSpPr>
          <p:cNvPr id="4" name="Tijdelijke aanduiding voor dianummer 3"/>
          <p:cNvSpPr>
            <a:spLocks noGrp="1"/>
          </p:cNvSpPr>
          <p:nvPr>
            <p:ph type="sldNum" sz="quarter" idx="10"/>
          </p:nvPr>
        </p:nvSpPr>
        <p:spPr/>
        <p:txBody>
          <a:bodyPr/>
          <a:lstStyle/>
          <a:p>
            <a:fld id="{4DA24BB7-C0E9-4EFF-8233-01947EE07E4A}" type="slidenum">
              <a:rPr lang="en-US" smtClean="0"/>
              <a:pPr/>
              <a:t>7</a:t>
            </a:fld>
            <a:endParaRPr lang="en-US"/>
          </a:p>
        </p:txBody>
      </p:sp>
    </p:spTree>
    <p:extLst>
      <p:ext uri="{BB962C8B-B14F-4D97-AF65-F5344CB8AC3E}">
        <p14:creationId xmlns:p14="http://schemas.microsoft.com/office/powerpoint/2010/main" val="1401579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endParaRPr lang="nl-NL" sz="1200" kern="1200" dirty="0" smtClean="0">
              <a:solidFill>
                <a:schemeClr val="tx1"/>
              </a:solidFill>
              <a:effectLst/>
              <a:latin typeface="Verdana" pitchFamily="34" charset="0"/>
              <a:ea typeface="ＭＳ Ｐゴシック" pitchFamily="1" charset="-128"/>
              <a:cs typeface="ＭＳ Ｐゴシック"/>
            </a:endParaRPr>
          </a:p>
          <a:p>
            <a:r>
              <a:rPr lang="en-US" b="1" dirty="0" smtClean="0"/>
              <a:t>Five squares</a:t>
            </a:r>
          </a:p>
          <a:p>
            <a:r>
              <a:rPr lang="en-US" dirty="0" smtClean="0"/>
              <a:t>The Forum has five main areas – called ‘squares’ - plus a number of </a:t>
            </a:r>
            <a:r>
              <a:rPr lang="en-US" dirty="0" err="1" smtClean="0"/>
              <a:t>municipalité</a:t>
            </a:r>
            <a:r>
              <a:rPr lang="en-US" dirty="0" smtClean="0"/>
              <a:t> specific and other areas. </a:t>
            </a:r>
          </a:p>
          <a:p>
            <a:endParaRPr lang="en-US" dirty="0" smtClean="0"/>
          </a:p>
          <a:p>
            <a:r>
              <a:rPr lang="en-US" dirty="0" smtClean="0"/>
              <a:t>The library collection is integrated in the entire Forum. Yes, as you see on the screen, there </a:t>
            </a:r>
            <a:r>
              <a:rPr lang="en-US" i="1" dirty="0" smtClean="0"/>
              <a:t>is</a:t>
            </a:r>
            <a:r>
              <a:rPr lang="en-US" dirty="0" smtClean="0"/>
              <a:t> a specific ‘reading square’ with novels and children’s books, but the collection is literally everywhere.  All squares showcase a good collection of informative library books about the subjects that are relevant to that specific area. So, in the City &amp; </a:t>
            </a:r>
            <a:r>
              <a:rPr lang="en-US" dirty="0" err="1" smtClean="0"/>
              <a:t>Leasure</a:t>
            </a:r>
            <a:r>
              <a:rPr lang="en-US" dirty="0" smtClean="0"/>
              <a:t> square you can find books about theatre and hobbies. In the Health &amp; Societal square about diseases, dieting and the raising of children, to name a few. And so on.</a:t>
            </a:r>
          </a:p>
          <a:p>
            <a:endParaRPr lang="en-US" dirty="0" smtClean="0"/>
          </a:p>
          <a:p>
            <a:r>
              <a:rPr lang="en-US" b="1" dirty="0" smtClean="0"/>
              <a:t>Reading square</a:t>
            </a:r>
            <a:r>
              <a:rPr lang="en-US" dirty="0" smtClean="0"/>
              <a:t>, as I said, this square hosts a large collection of children’s books and most of the adult novel collection.</a:t>
            </a:r>
          </a:p>
          <a:p>
            <a:endParaRPr lang="en-US" dirty="0" smtClean="0"/>
          </a:p>
          <a:p>
            <a:r>
              <a:rPr lang="en-US" b="1" dirty="0" smtClean="0"/>
              <a:t>City &amp; </a:t>
            </a:r>
            <a:r>
              <a:rPr lang="en-US" b="1" dirty="0" err="1" smtClean="0"/>
              <a:t>leasure</a:t>
            </a:r>
            <a:r>
              <a:rPr lang="en-US" b="1" dirty="0" smtClean="0"/>
              <a:t> square</a:t>
            </a:r>
            <a:r>
              <a:rPr lang="en-US" dirty="0" smtClean="0"/>
              <a:t>, which offers insight into the past and future of Zoetermeer, architecture, </a:t>
            </a:r>
            <a:r>
              <a:rPr lang="en-US" dirty="0" err="1" smtClean="0"/>
              <a:t>exposées</a:t>
            </a:r>
            <a:r>
              <a:rPr lang="en-US" dirty="0" smtClean="0"/>
              <a:t>, hobbies, an event calendar with local events, and sports.</a:t>
            </a:r>
          </a:p>
          <a:p>
            <a:endParaRPr lang="en-US" dirty="0" smtClean="0"/>
          </a:p>
          <a:p>
            <a:r>
              <a:rPr lang="en-US" b="1" dirty="0" smtClean="0"/>
              <a:t>Health &amp; societal square</a:t>
            </a:r>
            <a:r>
              <a:rPr lang="en-US" dirty="0" smtClean="0"/>
              <a:t>, the area where organizations offer advice and support about these subjects and organize meetings and workshops for people who suffer certain afflictions. Here, visitors can get advice and help concerning a number of subjects from raising children, to dealing with personal debt, to requesting resources like wheelchairs or domestic help. The </a:t>
            </a:r>
            <a:r>
              <a:rPr lang="en-US" dirty="0" err="1" smtClean="0"/>
              <a:t>municipalité</a:t>
            </a:r>
            <a:r>
              <a:rPr lang="en-US" dirty="0" smtClean="0"/>
              <a:t> is an important partner on this square. </a:t>
            </a:r>
          </a:p>
          <a:p>
            <a:endParaRPr lang="en-US" dirty="0" smtClean="0"/>
          </a:p>
          <a:p>
            <a:r>
              <a:rPr lang="en-US" b="1" dirty="0" smtClean="0"/>
              <a:t>Educational square</a:t>
            </a:r>
            <a:r>
              <a:rPr lang="en-US" dirty="0" smtClean="0"/>
              <a:t>, which is all about learning anything you could ever need in today’s society – digital skills, language skills, a makerspace E-Lab with 3D-printers and designing software and machines, and also ‘fun’ courses like mindfulness. </a:t>
            </a:r>
            <a:br>
              <a:rPr lang="en-US" dirty="0" smtClean="0"/>
            </a:br>
            <a:r>
              <a:rPr lang="en-US" dirty="0" smtClean="0"/>
              <a:t>Let me tell you a bit more about this educational</a:t>
            </a:r>
            <a:r>
              <a:rPr lang="en-US" baseline="0" dirty="0" smtClean="0"/>
              <a:t> square in particular.</a:t>
            </a:r>
            <a:endParaRPr lang="en-US" dirty="0" smtClean="0"/>
          </a:p>
          <a:p>
            <a:endParaRPr lang="nl-NL" dirty="0"/>
          </a:p>
        </p:txBody>
      </p:sp>
      <p:sp>
        <p:nvSpPr>
          <p:cNvPr id="4" name="Tijdelijke aanduiding voor dianummer 3"/>
          <p:cNvSpPr>
            <a:spLocks noGrp="1"/>
          </p:cNvSpPr>
          <p:nvPr>
            <p:ph type="sldNum" sz="quarter" idx="10"/>
          </p:nvPr>
        </p:nvSpPr>
        <p:spPr/>
        <p:txBody>
          <a:bodyPr/>
          <a:lstStyle/>
          <a:p>
            <a:fld id="{4DA24BB7-C0E9-4EFF-8233-01947EE07E4A}" type="slidenum">
              <a:rPr lang="en-US" smtClean="0"/>
              <a:pPr/>
              <a:t>8</a:t>
            </a:fld>
            <a:endParaRPr lang="en-US"/>
          </a:p>
        </p:txBody>
      </p:sp>
    </p:spTree>
    <p:extLst>
      <p:ext uri="{BB962C8B-B14F-4D97-AF65-F5344CB8AC3E}">
        <p14:creationId xmlns:p14="http://schemas.microsoft.com/office/powerpoint/2010/main" val="3384337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sz="1200" kern="1200" dirty="0" smtClean="0">
                <a:solidFill>
                  <a:schemeClr val="tx1"/>
                </a:solidFill>
                <a:effectLst/>
                <a:latin typeface="Verdana" pitchFamily="34" charset="0"/>
                <a:ea typeface="ＭＳ Ｐゴシック" pitchFamily="1" charset="-128"/>
                <a:cs typeface="ＭＳ Ｐゴシック"/>
              </a:rPr>
              <a:t>The purpose of this square is to facilitate, stimulate and support the education of all Zoetermeer people. </a:t>
            </a:r>
            <a:endParaRPr lang="nl-NL" sz="1200" kern="1200" dirty="0" smtClean="0">
              <a:solidFill>
                <a:schemeClr val="tx1"/>
              </a:solidFill>
              <a:effectLst/>
              <a:latin typeface="Verdana" pitchFamily="34" charset="0"/>
              <a:ea typeface="ＭＳ Ｐゴシック" pitchFamily="1" charset="-128"/>
              <a:cs typeface="ＭＳ Ｐゴシック"/>
            </a:endParaRPr>
          </a:p>
          <a:p>
            <a:r>
              <a:rPr lang="en-GB" sz="1200" kern="1200" dirty="0" smtClean="0">
                <a:solidFill>
                  <a:schemeClr val="tx1"/>
                </a:solidFill>
                <a:effectLst/>
                <a:latin typeface="Verdana" pitchFamily="34" charset="0"/>
                <a:ea typeface="ＭＳ Ｐゴシック" pitchFamily="1" charset="-128"/>
                <a:cs typeface="ＭＳ Ｐゴシック"/>
              </a:rPr>
              <a:t> </a:t>
            </a:r>
            <a:endParaRPr lang="nl-NL" sz="1200" kern="1200" dirty="0" smtClean="0">
              <a:solidFill>
                <a:schemeClr val="tx1"/>
              </a:solidFill>
              <a:effectLst/>
              <a:latin typeface="Verdana" pitchFamily="34" charset="0"/>
              <a:ea typeface="ＭＳ Ｐゴシック" pitchFamily="1" charset="-128"/>
              <a:cs typeface="ＭＳ Ｐゴシック"/>
            </a:endParaRPr>
          </a:p>
          <a:p>
            <a:r>
              <a:rPr lang="en-GB" sz="1200" kern="1200" dirty="0" smtClean="0">
                <a:solidFill>
                  <a:schemeClr val="tx1"/>
                </a:solidFill>
                <a:effectLst/>
                <a:latin typeface="Verdana" pitchFamily="34" charset="0"/>
                <a:ea typeface="ＭＳ Ｐゴシック" pitchFamily="1" charset="-128"/>
                <a:cs typeface="ＭＳ Ｐゴシック"/>
              </a:rPr>
              <a:t>Activities on this square include the E-Lab, the Digital &amp; Language house, a budget &amp; money-information spot, the people’s university, </a:t>
            </a:r>
            <a:r>
              <a:rPr lang="en-GB" sz="1200" kern="1200" dirty="0" err="1" smtClean="0">
                <a:solidFill>
                  <a:schemeClr val="tx1"/>
                </a:solidFill>
                <a:effectLst/>
                <a:latin typeface="Verdana" pitchFamily="34" charset="0"/>
                <a:ea typeface="ＭＳ Ｐゴシック" pitchFamily="1" charset="-128"/>
                <a:cs typeface="ＭＳ Ｐゴシック"/>
              </a:rPr>
              <a:t>Tabletcafé</a:t>
            </a:r>
            <a:r>
              <a:rPr lang="en-GB" sz="1200" kern="1200" dirty="0" smtClean="0">
                <a:solidFill>
                  <a:schemeClr val="tx1"/>
                </a:solidFill>
                <a:effectLst/>
                <a:latin typeface="Verdana" pitchFamily="34" charset="0"/>
                <a:ea typeface="ＭＳ Ｐゴシック" pitchFamily="1" charset="-128"/>
                <a:cs typeface="ＭＳ Ｐゴシック"/>
              </a:rPr>
              <a:t>, internships, </a:t>
            </a:r>
            <a:r>
              <a:rPr lang="en-GB" sz="1200" kern="1200" dirty="0" err="1" smtClean="0">
                <a:solidFill>
                  <a:schemeClr val="tx1"/>
                </a:solidFill>
                <a:effectLst/>
                <a:latin typeface="Verdana" pitchFamily="34" charset="0"/>
                <a:ea typeface="ＭＳ Ｐゴシック" pitchFamily="1" charset="-128"/>
                <a:cs typeface="ＭＳ Ｐゴシック"/>
              </a:rPr>
              <a:t>jobfinding</a:t>
            </a:r>
            <a:r>
              <a:rPr lang="en-GB" sz="1200" kern="1200" dirty="0" smtClean="0">
                <a:solidFill>
                  <a:schemeClr val="tx1"/>
                </a:solidFill>
                <a:effectLst/>
                <a:latin typeface="Verdana" pitchFamily="34" charset="0"/>
                <a:ea typeface="ＭＳ Ｐゴシック" pitchFamily="1" charset="-128"/>
                <a:cs typeface="ＭＳ Ｐゴシック"/>
              </a:rPr>
              <a:t> support, study spots and many more. This sounds like a wildly</a:t>
            </a:r>
            <a:r>
              <a:rPr lang="en-GB" sz="1200" kern="1200" baseline="0" dirty="0" smtClean="0">
                <a:solidFill>
                  <a:schemeClr val="tx1"/>
                </a:solidFill>
                <a:effectLst/>
                <a:latin typeface="Verdana" pitchFamily="34" charset="0"/>
                <a:ea typeface="ＭＳ Ｐゴシック" pitchFamily="1" charset="-128"/>
                <a:cs typeface="ＭＳ Ｐゴシック"/>
              </a:rPr>
              <a:t> diverse</a:t>
            </a:r>
            <a:r>
              <a:rPr lang="en-GB" sz="1200" kern="1200" dirty="0" smtClean="0">
                <a:solidFill>
                  <a:schemeClr val="tx1"/>
                </a:solidFill>
                <a:effectLst/>
                <a:latin typeface="Verdana" pitchFamily="34" charset="0"/>
                <a:ea typeface="ＭＳ Ｐゴシック" pitchFamily="1" charset="-128"/>
                <a:cs typeface="ＭＳ Ｐゴシック"/>
              </a:rPr>
              <a:t> array of services,</a:t>
            </a:r>
            <a:r>
              <a:rPr lang="en-GB" sz="1200" kern="1200" baseline="0" dirty="0" smtClean="0">
                <a:solidFill>
                  <a:schemeClr val="tx1"/>
                </a:solidFill>
                <a:effectLst/>
                <a:latin typeface="Verdana" pitchFamily="34" charset="0"/>
                <a:ea typeface="ＭＳ Ｐゴシック" pitchFamily="1" charset="-128"/>
                <a:cs typeface="ＭＳ Ｐゴシック"/>
              </a:rPr>
              <a:t> but t</a:t>
            </a:r>
            <a:r>
              <a:rPr lang="en-GB" sz="1200" kern="1200" dirty="0" smtClean="0">
                <a:solidFill>
                  <a:schemeClr val="tx1"/>
                </a:solidFill>
                <a:effectLst/>
                <a:latin typeface="Verdana" pitchFamily="34" charset="0"/>
                <a:ea typeface="ＭＳ Ｐゴシック" pitchFamily="1" charset="-128"/>
                <a:cs typeface="ＭＳ Ｐゴシック"/>
              </a:rPr>
              <a:t>he education square</a:t>
            </a:r>
            <a:r>
              <a:rPr lang="en-GB" sz="1200" kern="1200" baseline="0" dirty="0" smtClean="0">
                <a:solidFill>
                  <a:schemeClr val="tx1"/>
                </a:solidFill>
                <a:effectLst/>
                <a:latin typeface="Verdana" pitchFamily="34" charset="0"/>
                <a:ea typeface="ＭＳ Ｐゴシック" pitchFamily="1" charset="-128"/>
                <a:cs typeface="ＭＳ Ｐゴシック"/>
              </a:rPr>
              <a:t> focuses on 4 main areas.</a:t>
            </a:r>
            <a:endParaRPr lang="nl-NL" sz="1200" kern="1200" dirty="0" smtClean="0">
              <a:solidFill>
                <a:schemeClr val="tx1"/>
              </a:solidFill>
              <a:effectLst/>
              <a:latin typeface="Verdana" pitchFamily="34" charset="0"/>
              <a:ea typeface="ＭＳ Ｐゴシック" pitchFamily="1" charset="-128"/>
              <a:cs typeface="ＭＳ Ｐゴシック"/>
            </a:endParaRPr>
          </a:p>
          <a:p>
            <a:endParaRPr lang="nl-NL" dirty="0" smtClean="0"/>
          </a:p>
        </p:txBody>
      </p:sp>
      <p:sp>
        <p:nvSpPr>
          <p:cNvPr id="4" name="Tijdelijke aanduiding voor dianummer 3"/>
          <p:cNvSpPr>
            <a:spLocks noGrp="1"/>
          </p:cNvSpPr>
          <p:nvPr>
            <p:ph type="sldNum" sz="quarter" idx="10"/>
          </p:nvPr>
        </p:nvSpPr>
        <p:spPr/>
        <p:txBody>
          <a:bodyPr/>
          <a:lstStyle/>
          <a:p>
            <a:fld id="{4DA24BB7-C0E9-4EFF-8233-01947EE07E4A}" type="slidenum">
              <a:rPr lang="en-US" smtClean="0"/>
              <a:pPr/>
              <a:t>9</a:t>
            </a:fld>
            <a:endParaRPr lang="en-US"/>
          </a:p>
        </p:txBody>
      </p:sp>
    </p:spTree>
    <p:extLst>
      <p:ext uri="{BB962C8B-B14F-4D97-AF65-F5344CB8AC3E}">
        <p14:creationId xmlns:p14="http://schemas.microsoft.com/office/powerpoint/2010/main" val="32110193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Tijdelijke aanduiding voor tekst 4"/>
          <p:cNvSpPr>
            <a:spLocks noGrp="1"/>
          </p:cNvSpPr>
          <p:nvPr>
            <p:ph type="body" sz="quarter" idx="10"/>
          </p:nvPr>
        </p:nvSpPr>
        <p:spPr>
          <a:xfrm>
            <a:off x="1189856" y="3212976"/>
            <a:ext cx="7270576" cy="504056"/>
          </a:xfrm>
        </p:spPr>
        <p:txBody>
          <a:bodyPr/>
          <a:lstStyle>
            <a:lvl1pPr>
              <a:defRPr baseline="0"/>
            </a:lvl1pPr>
          </a:lstStyle>
          <a:p>
            <a:pPr lvl="0"/>
            <a:r>
              <a:rPr lang="nl-NL" smtClean="0"/>
              <a:t>Klik om de modelstijlen te bewerken</a:t>
            </a:r>
          </a:p>
        </p:txBody>
      </p:sp>
      <p:sp>
        <p:nvSpPr>
          <p:cNvPr id="14" name="Tijdelijke aanduiding voor tekst 4"/>
          <p:cNvSpPr>
            <a:spLocks noGrp="1"/>
          </p:cNvSpPr>
          <p:nvPr>
            <p:ph type="body" sz="quarter" idx="11"/>
          </p:nvPr>
        </p:nvSpPr>
        <p:spPr>
          <a:xfrm>
            <a:off x="1187624" y="3789040"/>
            <a:ext cx="7270576" cy="2003360"/>
          </a:xfrm>
        </p:spPr>
        <p:txBody>
          <a:bodyPr/>
          <a:lstStyle>
            <a:lvl1pPr>
              <a:defRPr sz="2800" b="0" i="0" baseline="0"/>
            </a:lvl1pPr>
          </a:lstStyle>
          <a:p>
            <a:pPr lvl="0"/>
            <a:r>
              <a:rPr lang="nl-NL" smtClean="0"/>
              <a:t>Klik om de modelstijlen te bewerken</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6085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el en objec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dirty="0"/>
          </a:p>
        </p:txBody>
      </p:sp>
      <p:sp>
        <p:nvSpPr>
          <p:cNvPr id="3" name="Tijdelijke aanduiding voor inhoud 2"/>
          <p:cNvSpPr>
            <a:spLocks noGrp="1"/>
          </p:cNvSpPr>
          <p:nvPr>
            <p:ph idx="1"/>
          </p:nvPr>
        </p:nvSpPr>
        <p:spPr>
          <a:xfrm>
            <a:off x="685800" y="1931119"/>
            <a:ext cx="7772400" cy="4234185"/>
          </a:xfrm>
        </p:spPr>
        <p:txBody>
          <a:bodyPr/>
          <a:lstStyle>
            <a:lvl1pPr>
              <a:defRPr/>
            </a:lvl1pPr>
          </a:lstStyle>
          <a:p>
            <a:pPr lvl="0"/>
            <a:r>
              <a:rPr lang="nl-NL" smtClean="0"/>
              <a:t>Klik om de modelstijlen te bewerken</a:t>
            </a:r>
          </a:p>
        </p:txBody>
      </p:sp>
    </p:spTree>
    <p:extLst>
      <p:ext uri="{BB962C8B-B14F-4D97-AF65-F5344CB8AC3E}">
        <p14:creationId xmlns:p14="http://schemas.microsoft.com/office/powerpoint/2010/main" val="340798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685800" y="1196752"/>
            <a:ext cx="7773988" cy="1008063"/>
          </a:xfrm>
        </p:spPr>
        <p:txBody>
          <a:bodyPr/>
          <a:lstStyle/>
          <a:p>
            <a:r>
              <a:rPr lang="nl-NL" smtClean="0"/>
              <a:t>Klik om de stijl te bewerken</a:t>
            </a:r>
            <a:endParaRPr lang="en-US" dirty="0"/>
          </a:p>
        </p:txBody>
      </p:sp>
      <p:sp>
        <p:nvSpPr>
          <p:cNvPr id="5" name="Tijdelijke aanduiding voor tekst 4"/>
          <p:cNvSpPr>
            <a:spLocks noGrp="1"/>
          </p:cNvSpPr>
          <p:nvPr>
            <p:ph type="body" sz="quarter" idx="10"/>
          </p:nvPr>
        </p:nvSpPr>
        <p:spPr>
          <a:xfrm>
            <a:off x="685800" y="1916832"/>
            <a:ext cx="7772400" cy="3875568"/>
          </a:xfrm>
        </p:spPr>
        <p:txBody>
          <a:bodyPr/>
          <a:lstStyle>
            <a:lvl1pPr>
              <a:defRPr baseline="0"/>
            </a:lvl1pPr>
          </a:lstStyle>
          <a:p>
            <a:pPr lvl="0"/>
            <a:r>
              <a:rPr lang="nl-NL" smtClean="0"/>
              <a:t>Klik om de modelstijlen te bewerken</a:t>
            </a:r>
          </a:p>
        </p:txBody>
      </p:sp>
    </p:spTree>
    <p:extLst>
      <p:ext uri="{BB962C8B-B14F-4D97-AF65-F5344CB8AC3E}">
        <p14:creationId xmlns:p14="http://schemas.microsoft.com/office/powerpoint/2010/main" val="1362447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8678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en objec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dirty="0"/>
          </a:p>
        </p:txBody>
      </p:sp>
      <p:sp>
        <p:nvSpPr>
          <p:cNvPr id="3" name="Tijdelijke aanduiding voor inhoud 2"/>
          <p:cNvSpPr>
            <a:spLocks noGrp="1"/>
          </p:cNvSpPr>
          <p:nvPr>
            <p:ph idx="1"/>
          </p:nvPr>
        </p:nvSpPr>
        <p:spPr>
          <a:xfrm>
            <a:off x="685800" y="1931119"/>
            <a:ext cx="7772400" cy="4234185"/>
          </a:xfrm>
        </p:spPr>
        <p:txBody>
          <a:bodyPr/>
          <a:lstStyle>
            <a:lvl1pPr>
              <a:defRPr/>
            </a:lvl1pPr>
          </a:lstStyle>
          <a:p>
            <a:pPr lvl="0"/>
            <a:r>
              <a:rPr lang="nl-NL" smtClean="0"/>
              <a:t>Klik om de modelstijlen te bewerken</a:t>
            </a:r>
          </a:p>
        </p:txBody>
      </p:sp>
    </p:spTree>
    <p:extLst>
      <p:ext uri="{BB962C8B-B14F-4D97-AF65-F5344CB8AC3E}">
        <p14:creationId xmlns:p14="http://schemas.microsoft.com/office/powerpoint/2010/main" val="340798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685800" y="1196752"/>
            <a:ext cx="7773988" cy="1008063"/>
          </a:xfrm>
        </p:spPr>
        <p:txBody>
          <a:bodyPr/>
          <a:lstStyle/>
          <a:p>
            <a:r>
              <a:rPr lang="nl-NL" smtClean="0"/>
              <a:t>Klik om de stijl te bewerken</a:t>
            </a:r>
            <a:endParaRPr lang="en-US" dirty="0"/>
          </a:p>
        </p:txBody>
      </p:sp>
      <p:sp>
        <p:nvSpPr>
          <p:cNvPr id="5" name="Tijdelijke aanduiding voor tekst 4"/>
          <p:cNvSpPr>
            <a:spLocks noGrp="1"/>
          </p:cNvSpPr>
          <p:nvPr>
            <p:ph type="body" sz="quarter" idx="10"/>
          </p:nvPr>
        </p:nvSpPr>
        <p:spPr>
          <a:xfrm>
            <a:off x="685800" y="1916832"/>
            <a:ext cx="7772400" cy="3875568"/>
          </a:xfrm>
        </p:spPr>
        <p:txBody>
          <a:bodyPr/>
          <a:lstStyle>
            <a:lvl1pPr>
              <a:defRPr baseline="0"/>
            </a:lvl1pPr>
          </a:lstStyle>
          <a:p>
            <a:pPr lvl="0"/>
            <a:r>
              <a:rPr lang="nl-NL" smtClean="0"/>
              <a:t>Klik om de modelstijlen te bewerken</a:t>
            </a:r>
          </a:p>
        </p:txBody>
      </p:sp>
    </p:spTree>
    <p:extLst>
      <p:ext uri="{BB962C8B-B14F-4D97-AF65-F5344CB8AC3E}">
        <p14:creationId xmlns:p14="http://schemas.microsoft.com/office/powerpoint/2010/main" val="13624478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8678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dirty="0"/>
          </a:p>
        </p:txBody>
      </p:sp>
      <p:sp>
        <p:nvSpPr>
          <p:cNvPr id="3" name="Tijdelijke aanduiding voor inhoud 2"/>
          <p:cNvSpPr>
            <a:spLocks noGrp="1"/>
          </p:cNvSpPr>
          <p:nvPr>
            <p:ph idx="1"/>
          </p:nvPr>
        </p:nvSpPr>
        <p:spPr>
          <a:xfrm>
            <a:off x="685800" y="1931119"/>
            <a:ext cx="7772400" cy="4234185"/>
          </a:xfrm>
        </p:spPr>
        <p:txBody>
          <a:bodyPr/>
          <a:lstStyle>
            <a:lvl1pPr>
              <a:defRPr/>
            </a:lvl1pPr>
          </a:lstStyle>
          <a:p>
            <a:pPr lvl="0"/>
            <a:r>
              <a:rPr lang="nl-NL" smtClean="0"/>
              <a:t>Klik om de modelstijlen te bewerken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685800" y="1196752"/>
            <a:ext cx="7773988" cy="1008063"/>
          </a:xfrm>
        </p:spPr>
        <p:txBody>
          <a:bodyPr/>
          <a:lstStyle/>
          <a:p>
            <a:r>
              <a:rPr lang="nl-NL" smtClean="0"/>
              <a:t>Klik om de stijl te bewerken</a:t>
            </a:r>
            <a:endParaRPr lang="en-US" dirty="0"/>
          </a:p>
        </p:txBody>
      </p:sp>
      <p:sp>
        <p:nvSpPr>
          <p:cNvPr id="5" name="Tijdelijke aanduiding voor tekst 4"/>
          <p:cNvSpPr>
            <a:spLocks noGrp="1"/>
          </p:cNvSpPr>
          <p:nvPr>
            <p:ph type="body" sz="quarter" idx="10"/>
          </p:nvPr>
        </p:nvSpPr>
        <p:spPr>
          <a:xfrm>
            <a:off x="685800" y="1916832"/>
            <a:ext cx="7772400" cy="3875568"/>
          </a:xfrm>
        </p:spPr>
        <p:txBody>
          <a:bodyPr/>
          <a:lstStyle>
            <a:lvl1pPr>
              <a:defRPr baseline="0"/>
            </a:lvl1pPr>
          </a:lstStyle>
          <a:p>
            <a:pPr lvl="0"/>
            <a:r>
              <a:rPr lang="nl-NL" smtClean="0"/>
              <a:t>Klik om de modelstijlen te bewerken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en objec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dirty="0"/>
          </a:p>
        </p:txBody>
      </p:sp>
      <p:sp>
        <p:nvSpPr>
          <p:cNvPr id="3" name="Tijdelijke aanduiding voor inhoud 2"/>
          <p:cNvSpPr>
            <a:spLocks noGrp="1"/>
          </p:cNvSpPr>
          <p:nvPr>
            <p:ph idx="1"/>
          </p:nvPr>
        </p:nvSpPr>
        <p:spPr>
          <a:xfrm>
            <a:off x="685800" y="1931119"/>
            <a:ext cx="7772400" cy="4234185"/>
          </a:xfrm>
        </p:spPr>
        <p:txBody>
          <a:bodyPr/>
          <a:lstStyle>
            <a:lvl1pPr>
              <a:defRPr/>
            </a:lvl1pPr>
          </a:lstStyle>
          <a:p>
            <a:pPr lvl="0"/>
            <a:r>
              <a:rPr lang="nl-NL" smtClean="0"/>
              <a:t>Klik om de modelstijlen te bewerken</a:t>
            </a:r>
          </a:p>
        </p:txBody>
      </p:sp>
    </p:spTree>
    <p:extLst>
      <p:ext uri="{BB962C8B-B14F-4D97-AF65-F5344CB8AC3E}">
        <p14:creationId xmlns:p14="http://schemas.microsoft.com/office/powerpoint/2010/main" val="3128567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685800" y="1196752"/>
            <a:ext cx="7773988" cy="1008063"/>
          </a:xfrm>
        </p:spPr>
        <p:txBody>
          <a:bodyPr/>
          <a:lstStyle/>
          <a:p>
            <a:r>
              <a:rPr lang="nl-NL" smtClean="0"/>
              <a:t>Klik om de stijl te bewerken</a:t>
            </a:r>
            <a:endParaRPr lang="en-US" dirty="0"/>
          </a:p>
        </p:txBody>
      </p:sp>
      <p:sp>
        <p:nvSpPr>
          <p:cNvPr id="5" name="Tijdelijke aanduiding voor tekst 4"/>
          <p:cNvSpPr>
            <a:spLocks noGrp="1"/>
          </p:cNvSpPr>
          <p:nvPr>
            <p:ph type="body" sz="quarter" idx="10"/>
          </p:nvPr>
        </p:nvSpPr>
        <p:spPr>
          <a:xfrm>
            <a:off x="685800" y="1916832"/>
            <a:ext cx="7772400" cy="3875568"/>
          </a:xfrm>
        </p:spPr>
        <p:txBody>
          <a:bodyPr/>
          <a:lstStyle>
            <a:lvl1pPr>
              <a:defRPr baseline="0"/>
            </a:lvl1pPr>
          </a:lstStyle>
          <a:p>
            <a:pPr lvl="0"/>
            <a:r>
              <a:rPr lang="nl-NL" smtClean="0"/>
              <a:t>Klik om de modelstijlen te bewerken</a:t>
            </a:r>
          </a:p>
        </p:txBody>
      </p:sp>
    </p:spTree>
    <p:extLst>
      <p:ext uri="{BB962C8B-B14F-4D97-AF65-F5344CB8AC3E}">
        <p14:creationId xmlns:p14="http://schemas.microsoft.com/office/powerpoint/2010/main" val="1126225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6778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el en objec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dirty="0"/>
          </a:p>
        </p:txBody>
      </p:sp>
      <p:sp>
        <p:nvSpPr>
          <p:cNvPr id="3" name="Tijdelijke aanduiding voor inhoud 2"/>
          <p:cNvSpPr>
            <a:spLocks noGrp="1"/>
          </p:cNvSpPr>
          <p:nvPr>
            <p:ph idx="1"/>
          </p:nvPr>
        </p:nvSpPr>
        <p:spPr>
          <a:xfrm>
            <a:off x="685800" y="1931119"/>
            <a:ext cx="7772400" cy="4234185"/>
          </a:xfrm>
        </p:spPr>
        <p:txBody>
          <a:bodyPr/>
          <a:lstStyle>
            <a:lvl1pPr>
              <a:defRPr/>
            </a:lvl1pPr>
          </a:lstStyle>
          <a:p>
            <a:pPr lvl="0"/>
            <a:r>
              <a:rPr lang="nl-NL" smtClean="0"/>
              <a:t>Klik om de modelstijlen te bewerken</a:t>
            </a:r>
          </a:p>
        </p:txBody>
      </p:sp>
    </p:spTree>
    <p:extLst>
      <p:ext uri="{BB962C8B-B14F-4D97-AF65-F5344CB8AC3E}">
        <p14:creationId xmlns:p14="http://schemas.microsoft.com/office/powerpoint/2010/main" val="3955403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685800" y="1196752"/>
            <a:ext cx="7773988" cy="1008063"/>
          </a:xfrm>
        </p:spPr>
        <p:txBody>
          <a:bodyPr/>
          <a:lstStyle/>
          <a:p>
            <a:r>
              <a:rPr lang="nl-NL" smtClean="0"/>
              <a:t>Klik om de stijl te bewerken</a:t>
            </a:r>
            <a:endParaRPr lang="en-US" dirty="0"/>
          </a:p>
        </p:txBody>
      </p:sp>
      <p:sp>
        <p:nvSpPr>
          <p:cNvPr id="5" name="Tijdelijke aanduiding voor tekst 4"/>
          <p:cNvSpPr>
            <a:spLocks noGrp="1"/>
          </p:cNvSpPr>
          <p:nvPr>
            <p:ph type="body" sz="quarter" idx="10"/>
          </p:nvPr>
        </p:nvSpPr>
        <p:spPr>
          <a:xfrm>
            <a:off x="685800" y="1916832"/>
            <a:ext cx="7772400" cy="3875568"/>
          </a:xfrm>
        </p:spPr>
        <p:txBody>
          <a:bodyPr/>
          <a:lstStyle>
            <a:lvl1pPr>
              <a:defRPr baseline="0"/>
            </a:lvl1pPr>
          </a:lstStyle>
          <a:p>
            <a:pPr lvl="0"/>
            <a:r>
              <a:rPr lang="nl-NL" smtClean="0"/>
              <a:t>Klik om de modelstijlen te bewerken</a:t>
            </a:r>
          </a:p>
        </p:txBody>
      </p:sp>
    </p:spTree>
    <p:extLst>
      <p:ext uri="{BB962C8B-B14F-4D97-AF65-F5344CB8AC3E}">
        <p14:creationId xmlns:p14="http://schemas.microsoft.com/office/powerpoint/2010/main" val="16964434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211287"/>
            <a:ext cx="7773988" cy="1008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dirty="0" smtClean="0"/>
              <a:t>Klik om het opmaakprofiel te bewerken</a:t>
            </a:r>
            <a:br>
              <a:rPr lang="nl-NL" dirty="0" smtClean="0"/>
            </a:br>
            <a:endParaRPr lang="en-US" dirty="0" smtClean="0"/>
          </a:p>
        </p:txBody>
      </p:sp>
      <p:sp>
        <p:nvSpPr>
          <p:cNvPr id="1027" name="Rectangle 3"/>
          <p:cNvSpPr>
            <a:spLocks noGrp="1" noChangeArrowheads="1"/>
          </p:cNvSpPr>
          <p:nvPr>
            <p:ph type="body" idx="1"/>
          </p:nvPr>
        </p:nvSpPr>
        <p:spPr bwMode="auto">
          <a:xfrm>
            <a:off x="685800" y="1643087"/>
            <a:ext cx="7772400" cy="4594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dirty="0" smtClean="0"/>
              <a:t>Klik om de opmaakprofielen van de modeltekst te bewerken</a:t>
            </a:r>
          </a:p>
          <a:p>
            <a:pPr lvl="0"/>
            <a:endParaRPr lang="en-US" dirty="0" smtClean="0"/>
          </a:p>
        </p:txBody>
      </p:sp>
    </p:spTree>
  </p:cSld>
  <p:clrMap bg1="lt1" tx1="dk1" bg2="lt2" tx2="dk2" accent1="accent1" accent2="accent2" accent3="accent3" accent4="accent4" accent5="accent5" accent6="accent6" hlink="hlink" folHlink="folHlink"/>
  <p:sldLayoutIdLst>
    <p:sldLayoutId id="2147483685" r:id="rId1"/>
    <p:sldLayoutId id="2147483662" r:id="rId2"/>
    <p:sldLayoutId id="2147483694" r:id="rId3"/>
    <p:sldLayoutId id="2147483657" r:id="rId4"/>
  </p:sldLayoutIdLst>
  <p:hf sldNum="0" hdr="0" dt="0"/>
  <p:txStyles>
    <p:titleStyle>
      <a:lvl1pPr algn="l" rtl="0" eaLnBrk="1" fontAlgn="base" hangingPunct="1">
        <a:spcBef>
          <a:spcPct val="0"/>
        </a:spcBef>
        <a:spcAft>
          <a:spcPct val="0"/>
        </a:spcAft>
        <a:defRPr sz="2800" baseline="0">
          <a:solidFill>
            <a:srgbClr val="D92623"/>
          </a:solidFill>
          <a:latin typeface="Verdana" pitchFamily="34" charset="0"/>
          <a:ea typeface="+mj-ea"/>
          <a:cs typeface="ＭＳ Ｐゴシック"/>
        </a:defRPr>
      </a:lvl1pPr>
      <a:lvl2pPr algn="l" rtl="0" eaLnBrk="1" fontAlgn="base" hangingPunct="1">
        <a:spcBef>
          <a:spcPct val="0"/>
        </a:spcBef>
        <a:spcAft>
          <a:spcPct val="0"/>
        </a:spcAft>
        <a:defRPr sz="2800">
          <a:solidFill>
            <a:srgbClr val="F77719"/>
          </a:solidFill>
          <a:latin typeface="Arial Black" pitchFamily="34" charset="0"/>
          <a:ea typeface="ＭＳ Ｐゴシック" pitchFamily="1" charset="-128"/>
          <a:cs typeface="ＭＳ Ｐゴシック"/>
        </a:defRPr>
      </a:lvl2pPr>
      <a:lvl3pPr algn="l" rtl="0" eaLnBrk="1" fontAlgn="base" hangingPunct="1">
        <a:spcBef>
          <a:spcPct val="0"/>
        </a:spcBef>
        <a:spcAft>
          <a:spcPct val="0"/>
        </a:spcAft>
        <a:defRPr sz="2800">
          <a:solidFill>
            <a:srgbClr val="F77719"/>
          </a:solidFill>
          <a:latin typeface="Arial Black" pitchFamily="34" charset="0"/>
          <a:ea typeface="ＭＳ Ｐゴシック" pitchFamily="1" charset="-128"/>
          <a:cs typeface="ＭＳ Ｐゴシック"/>
        </a:defRPr>
      </a:lvl3pPr>
      <a:lvl4pPr algn="l" rtl="0" eaLnBrk="1" fontAlgn="base" hangingPunct="1">
        <a:spcBef>
          <a:spcPct val="0"/>
        </a:spcBef>
        <a:spcAft>
          <a:spcPct val="0"/>
        </a:spcAft>
        <a:defRPr sz="2800">
          <a:solidFill>
            <a:srgbClr val="F77719"/>
          </a:solidFill>
          <a:latin typeface="Arial Black" pitchFamily="34" charset="0"/>
          <a:ea typeface="ＭＳ Ｐゴシック" pitchFamily="1" charset="-128"/>
          <a:cs typeface="ＭＳ Ｐゴシック"/>
        </a:defRPr>
      </a:lvl4pPr>
      <a:lvl5pPr algn="l" rtl="0" eaLnBrk="1" fontAlgn="base" hangingPunct="1">
        <a:spcBef>
          <a:spcPct val="0"/>
        </a:spcBef>
        <a:spcAft>
          <a:spcPct val="0"/>
        </a:spcAft>
        <a:defRPr sz="2800">
          <a:solidFill>
            <a:srgbClr val="F77719"/>
          </a:solidFill>
          <a:latin typeface="Arial Black" pitchFamily="34" charset="0"/>
          <a:ea typeface="ＭＳ Ｐゴシック" pitchFamily="1" charset="-128"/>
          <a:cs typeface="ＭＳ Ｐゴシック"/>
        </a:defRPr>
      </a:lvl5pPr>
      <a:lvl6pPr marL="4572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6pPr>
      <a:lvl7pPr marL="9144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7pPr>
      <a:lvl8pPr marL="13716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8pPr>
      <a:lvl9pPr marL="18288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9pPr>
    </p:titleStyle>
    <p:bodyStyle>
      <a:lvl1pPr marL="0" indent="0" algn="l" rtl="0" eaLnBrk="1" fontAlgn="base" hangingPunct="1">
        <a:spcBef>
          <a:spcPct val="20000"/>
        </a:spcBef>
        <a:spcAft>
          <a:spcPct val="0"/>
        </a:spcAft>
        <a:buFontTx/>
        <a:buNone/>
        <a:defRPr sz="2000">
          <a:solidFill>
            <a:srgbClr val="4B4643"/>
          </a:solidFill>
          <a:latin typeface="Verdana" pitchFamily="34" charset="0"/>
          <a:ea typeface="+mn-ea"/>
          <a:cs typeface="ＭＳ Ｐゴシック"/>
        </a:defRPr>
      </a:lvl1pPr>
      <a:lvl2pPr marL="742950" indent="-285750" algn="l" rtl="0" eaLnBrk="1" fontAlgn="base" hangingPunct="1">
        <a:spcBef>
          <a:spcPct val="20000"/>
        </a:spcBef>
        <a:spcAft>
          <a:spcPct val="0"/>
        </a:spcAft>
        <a:buChar char="–"/>
        <a:defRPr sz="2800">
          <a:solidFill>
            <a:srgbClr val="4B4643"/>
          </a:solidFill>
          <a:latin typeface="Verdana" pitchFamily="34" charset="0"/>
          <a:ea typeface="+mn-ea"/>
          <a:cs typeface="ＭＳ Ｐゴシック"/>
        </a:defRPr>
      </a:lvl2pPr>
      <a:lvl3pPr marL="1085850" indent="-228600" algn="l" rtl="0" eaLnBrk="1" fontAlgn="base" hangingPunct="1">
        <a:spcBef>
          <a:spcPct val="20000"/>
        </a:spcBef>
        <a:spcAft>
          <a:spcPct val="0"/>
        </a:spcAft>
        <a:buChar char="•"/>
        <a:defRPr sz="2400">
          <a:solidFill>
            <a:srgbClr val="4B4643"/>
          </a:solidFill>
          <a:latin typeface="Verdana" pitchFamily="34" charset="0"/>
          <a:ea typeface="+mn-ea"/>
          <a:cs typeface="ＭＳ Ｐゴシック"/>
        </a:defRPr>
      </a:lvl3pPr>
      <a:lvl4pPr marL="1428750" indent="-228600" algn="l" rtl="0" eaLnBrk="1" fontAlgn="base" hangingPunct="1">
        <a:spcBef>
          <a:spcPct val="20000"/>
        </a:spcBef>
        <a:spcAft>
          <a:spcPct val="0"/>
        </a:spcAft>
        <a:buChar char="–"/>
        <a:defRPr sz="2000">
          <a:solidFill>
            <a:srgbClr val="4B4643"/>
          </a:solidFill>
          <a:latin typeface="Verdana" pitchFamily="34" charset="0"/>
          <a:ea typeface="+mn-ea"/>
          <a:cs typeface="ＭＳ Ｐゴシック"/>
        </a:defRPr>
      </a:lvl4pPr>
      <a:lvl5pPr marL="1771650" indent="-228600" algn="l" rtl="0" eaLnBrk="1" fontAlgn="base" hangingPunct="1">
        <a:spcBef>
          <a:spcPct val="20000"/>
        </a:spcBef>
        <a:spcAft>
          <a:spcPct val="0"/>
        </a:spcAft>
        <a:buChar char="»"/>
        <a:defRPr sz="2000">
          <a:solidFill>
            <a:srgbClr val="4B4643"/>
          </a:solidFill>
          <a:latin typeface="Verdana" pitchFamily="34" charset="0"/>
          <a:ea typeface="+mn-ea"/>
          <a:cs typeface="ＭＳ Ｐゴシック"/>
        </a:defRPr>
      </a:lvl5pPr>
      <a:lvl6pPr marL="2228850" indent="-228600" algn="l" rtl="0" eaLnBrk="1" fontAlgn="base" hangingPunct="1">
        <a:spcBef>
          <a:spcPct val="20000"/>
        </a:spcBef>
        <a:spcAft>
          <a:spcPct val="0"/>
        </a:spcAft>
        <a:defRPr>
          <a:solidFill>
            <a:srgbClr val="4B4643"/>
          </a:solidFill>
          <a:latin typeface="+mn-lt"/>
          <a:ea typeface="+mn-ea"/>
        </a:defRPr>
      </a:lvl6pPr>
      <a:lvl7pPr marL="2686050" indent="-228600" algn="l" rtl="0" eaLnBrk="1" fontAlgn="base" hangingPunct="1">
        <a:spcBef>
          <a:spcPct val="20000"/>
        </a:spcBef>
        <a:spcAft>
          <a:spcPct val="0"/>
        </a:spcAft>
        <a:defRPr>
          <a:solidFill>
            <a:srgbClr val="4B4643"/>
          </a:solidFill>
          <a:latin typeface="+mn-lt"/>
          <a:ea typeface="+mn-ea"/>
        </a:defRPr>
      </a:lvl7pPr>
      <a:lvl8pPr marL="3143250" indent="-228600" algn="l" rtl="0" eaLnBrk="1" fontAlgn="base" hangingPunct="1">
        <a:spcBef>
          <a:spcPct val="20000"/>
        </a:spcBef>
        <a:spcAft>
          <a:spcPct val="0"/>
        </a:spcAft>
        <a:defRPr>
          <a:solidFill>
            <a:srgbClr val="4B4643"/>
          </a:solidFill>
          <a:latin typeface="+mn-lt"/>
          <a:ea typeface="+mn-ea"/>
        </a:defRPr>
      </a:lvl8pPr>
      <a:lvl9pPr marL="3600450" indent="-228600" algn="l" rtl="0" eaLnBrk="1" fontAlgn="base" hangingPunct="1">
        <a:spcBef>
          <a:spcPct val="20000"/>
        </a:spcBef>
        <a:spcAft>
          <a:spcPct val="0"/>
        </a:spcAft>
        <a:defRPr>
          <a:solidFill>
            <a:srgbClr val="4B4643"/>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211287"/>
            <a:ext cx="7773988" cy="1008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dirty="0" smtClean="0"/>
              <a:t>Klik om het opmaakprofiel te bewerken</a:t>
            </a:r>
            <a:br>
              <a:rPr lang="nl-NL" dirty="0" smtClean="0"/>
            </a:br>
            <a:endParaRPr lang="en-US" dirty="0" smtClean="0"/>
          </a:p>
        </p:txBody>
      </p:sp>
      <p:sp>
        <p:nvSpPr>
          <p:cNvPr id="1027" name="Rectangle 3"/>
          <p:cNvSpPr>
            <a:spLocks noGrp="1" noChangeArrowheads="1"/>
          </p:cNvSpPr>
          <p:nvPr>
            <p:ph type="body" idx="1"/>
          </p:nvPr>
        </p:nvSpPr>
        <p:spPr bwMode="auto">
          <a:xfrm>
            <a:off x="685800" y="1643087"/>
            <a:ext cx="7772400" cy="4594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dirty="0" smtClean="0"/>
              <a:t>Klik om de opmaakprofielen van de modeltekst te bewerken</a:t>
            </a:r>
          </a:p>
          <a:p>
            <a:pPr lvl="0"/>
            <a:endParaRPr lang="en-US" dirty="0" smtClean="0"/>
          </a:p>
        </p:txBody>
      </p:sp>
    </p:spTree>
    <p:extLst>
      <p:ext uri="{BB962C8B-B14F-4D97-AF65-F5344CB8AC3E}">
        <p14:creationId xmlns:p14="http://schemas.microsoft.com/office/powerpoint/2010/main" val="8453910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Lst>
  <p:hf sldNum="0" hdr="0" dt="0"/>
  <p:txStyles>
    <p:titleStyle>
      <a:lvl1pPr algn="l" rtl="0" eaLnBrk="1" fontAlgn="base" hangingPunct="1">
        <a:spcBef>
          <a:spcPct val="0"/>
        </a:spcBef>
        <a:spcAft>
          <a:spcPct val="0"/>
        </a:spcAft>
        <a:defRPr sz="2800" baseline="0">
          <a:solidFill>
            <a:srgbClr val="D92623"/>
          </a:solidFill>
          <a:latin typeface="Verdana" pitchFamily="34" charset="0"/>
          <a:ea typeface="+mj-ea"/>
          <a:cs typeface="ＭＳ Ｐゴシック"/>
        </a:defRPr>
      </a:lvl1pPr>
      <a:lvl2pPr algn="l" rtl="0" eaLnBrk="1" fontAlgn="base" hangingPunct="1">
        <a:spcBef>
          <a:spcPct val="0"/>
        </a:spcBef>
        <a:spcAft>
          <a:spcPct val="0"/>
        </a:spcAft>
        <a:defRPr sz="2800">
          <a:solidFill>
            <a:srgbClr val="F77719"/>
          </a:solidFill>
          <a:latin typeface="Arial Black" pitchFamily="34" charset="0"/>
          <a:ea typeface="ＭＳ Ｐゴシック" pitchFamily="1" charset="-128"/>
          <a:cs typeface="ＭＳ Ｐゴシック"/>
        </a:defRPr>
      </a:lvl2pPr>
      <a:lvl3pPr algn="l" rtl="0" eaLnBrk="1" fontAlgn="base" hangingPunct="1">
        <a:spcBef>
          <a:spcPct val="0"/>
        </a:spcBef>
        <a:spcAft>
          <a:spcPct val="0"/>
        </a:spcAft>
        <a:defRPr sz="2800">
          <a:solidFill>
            <a:srgbClr val="F77719"/>
          </a:solidFill>
          <a:latin typeface="Arial Black" pitchFamily="34" charset="0"/>
          <a:ea typeface="ＭＳ Ｐゴシック" pitchFamily="1" charset="-128"/>
          <a:cs typeface="ＭＳ Ｐゴシック"/>
        </a:defRPr>
      </a:lvl3pPr>
      <a:lvl4pPr algn="l" rtl="0" eaLnBrk="1" fontAlgn="base" hangingPunct="1">
        <a:spcBef>
          <a:spcPct val="0"/>
        </a:spcBef>
        <a:spcAft>
          <a:spcPct val="0"/>
        </a:spcAft>
        <a:defRPr sz="2800">
          <a:solidFill>
            <a:srgbClr val="F77719"/>
          </a:solidFill>
          <a:latin typeface="Arial Black" pitchFamily="34" charset="0"/>
          <a:ea typeface="ＭＳ Ｐゴシック" pitchFamily="1" charset="-128"/>
          <a:cs typeface="ＭＳ Ｐゴシック"/>
        </a:defRPr>
      </a:lvl4pPr>
      <a:lvl5pPr algn="l" rtl="0" eaLnBrk="1" fontAlgn="base" hangingPunct="1">
        <a:spcBef>
          <a:spcPct val="0"/>
        </a:spcBef>
        <a:spcAft>
          <a:spcPct val="0"/>
        </a:spcAft>
        <a:defRPr sz="2800">
          <a:solidFill>
            <a:srgbClr val="F77719"/>
          </a:solidFill>
          <a:latin typeface="Arial Black" pitchFamily="34" charset="0"/>
          <a:ea typeface="ＭＳ Ｐゴシック" pitchFamily="1" charset="-128"/>
          <a:cs typeface="ＭＳ Ｐゴシック"/>
        </a:defRPr>
      </a:lvl5pPr>
      <a:lvl6pPr marL="4572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6pPr>
      <a:lvl7pPr marL="9144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7pPr>
      <a:lvl8pPr marL="13716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8pPr>
      <a:lvl9pPr marL="18288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9pPr>
    </p:titleStyle>
    <p:bodyStyle>
      <a:lvl1pPr marL="0" indent="0" algn="l" rtl="0" eaLnBrk="1" fontAlgn="base" hangingPunct="1">
        <a:spcBef>
          <a:spcPct val="20000"/>
        </a:spcBef>
        <a:spcAft>
          <a:spcPct val="0"/>
        </a:spcAft>
        <a:buFontTx/>
        <a:buNone/>
        <a:defRPr sz="2000">
          <a:solidFill>
            <a:srgbClr val="4B4643"/>
          </a:solidFill>
          <a:latin typeface="Verdana" pitchFamily="34" charset="0"/>
          <a:ea typeface="+mn-ea"/>
          <a:cs typeface="ＭＳ Ｐゴシック"/>
        </a:defRPr>
      </a:lvl1pPr>
      <a:lvl2pPr marL="742950" indent="-285750" algn="l" rtl="0" eaLnBrk="1" fontAlgn="base" hangingPunct="1">
        <a:spcBef>
          <a:spcPct val="20000"/>
        </a:spcBef>
        <a:spcAft>
          <a:spcPct val="0"/>
        </a:spcAft>
        <a:buChar char="–"/>
        <a:defRPr sz="2800">
          <a:solidFill>
            <a:srgbClr val="4B4643"/>
          </a:solidFill>
          <a:latin typeface="Verdana" pitchFamily="34" charset="0"/>
          <a:ea typeface="+mn-ea"/>
          <a:cs typeface="ＭＳ Ｐゴシック"/>
        </a:defRPr>
      </a:lvl2pPr>
      <a:lvl3pPr marL="1085850" indent="-228600" algn="l" rtl="0" eaLnBrk="1" fontAlgn="base" hangingPunct="1">
        <a:spcBef>
          <a:spcPct val="20000"/>
        </a:spcBef>
        <a:spcAft>
          <a:spcPct val="0"/>
        </a:spcAft>
        <a:buChar char="•"/>
        <a:defRPr sz="2400">
          <a:solidFill>
            <a:srgbClr val="4B4643"/>
          </a:solidFill>
          <a:latin typeface="Verdana" pitchFamily="34" charset="0"/>
          <a:ea typeface="+mn-ea"/>
          <a:cs typeface="ＭＳ Ｐゴシック"/>
        </a:defRPr>
      </a:lvl3pPr>
      <a:lvl4pPr marL="1428750" indent="-228600" algn="l" rtl="0" eaLnBrk="1" fontAlgn="base" hangingPunct="1">
        <a:spcBef>
          <a:spcPct val="20000"/>
        </a:spcBef>
        <a:spcAft>
          <a:spcPct val="0"/>
        </a:spcAft>
        <a:buChar char="–"/>
        <a:defRPr sz="2000">
          <a:solidFill>
            <a:srgbClr val="4B4643"/>
          </a:solidFill>
          <a:latin typeface="Verdana" pitchFamily="34" charset="0"/>
          <a:ea typeface="+mn-ea"/>
          <a:cs typeface="ＭＳ Ｐゴシック"/>
        </a:defRPr>
      </a:lvl4pPr>
      <a:lvl5pPr marL="1771650" indent="-228600" algn="l" rtl="0" eaLnBrk="1" fontAlgn="base" hangingPunct="1">
        <a:spcBef>
          <a:spcPct val="20000"/>
        </a:spcBef>
        <a:spcAft>
          <a:spcPct val="0"/>
        </a:spcAft>
        <a:buChar char="»"/>
        <a:defRPr sz="2000">
          <a:solidFill>
            <a:srgbClr val="4B4643"/>
          </a:solidFill>
          <a:latin typeface="Verdana" pitchFamily="34" charset="0"/>
          <a:ea typeface="+mn-ea"/>
          <a:cs typeface="ＭＳ Ｐゴシック"/>
        </a:defRPr>
      </a:lvl5pPr>
      <a:lvl6pPr marL="2228850" indent="-228600" algn="l" rtl="0" eaLnBrk="1" fontAlgn="base" hangingPunct="1">
        <a:spcBef>
          <a:spcPct val="20000"/>
        </a:spcBef>
        <a:spcAft>
          <a:spcPct val="0"/>
        </a:spcAft>
        <a:defRPr>
          <a:solidFill>
            <a:srgbClr val="4B4643"/>
          </a:solidFill>
          <a:latin typeface="+mn-lt"/>
          <a:ea typeface="+mn-ea"/>
        </a:defRPr>
      </a:lvl6pPr>
      <a:lvl7pPr marL="2686050" indent="-228600" algn="l" rtl="0" eaLnBrk="1" fontAlgn="base" hangingPunct="1">
        <a:spcBef>
          <a:spcPct val="20000"/>
        </a:spcBef>
        <a:spcAft>
          <a:spcPct val="0"/>
        </a:spcAft>
        <a:defRPr>
          <a:solidFill>
            <a:srgbClr val="4B4643"/>
          </a:solidFill>
          <a:latin typeface="+mn-lt"/>
          <a:ea typeface="+mn-ea"/>
        </a:defRPr>
      </a:lvl7pPr>
      <a:lvl8pPr marL="3143250" indent="-228600" algn="l" rtl="0" eaLnBrk="1" fontAlgn="base" hangingPunct="1">
        <a:spcBef>
          <a:spcPct val="20000"/>
        </a:spcBef>
        <a:spcAft>
          <a:spcPct val="0"/>
        </a:spcAft>
        <a:defRPr>
          <a:solidFill>
            <a:srgbClr val="4B4643"/>
          </a:solidFill>
          <a:latin typeface="+mn-lt"/>
          <a:ea typeface="+mn-ea"/>
        </a:defRPr>
      </a:lvl8pPr>
      <a:lvl9pPr marL="3600450" indent="-228600" algn="l" rtl="0" eaLnBrk="1" fontAlgn="base" hangingPunct="1">
        <a:spcBef>
          <a:spcPct val="20000"/>
        </a:spcBef>
        <a:spcAft>
          <a:spcPct val="0"/>
        </a:spcAft>
        <a:defRPr>
          <a:solidFill>
            <a:srgbClr val="4B4643"/>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211287"/>
            <a:ext cx="7773988" cy="1008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dirty="0" smtClean="0"/>
              <a:t>Klik om het opmaakprofiel te bewerken</a:t>
            </a:r>
            <a:br>
              <a:rPr lang="nl-NL" dirty="0" smtClean="0"/>
            </a:br>
            <a:endParaRPr lang="en-US" dirty="0" smtClean="0"/>
          </a:p>
        </p:txBody>
      </p:sp>
      <p:sp>
        <p:nvSpPr>
          <p:cNvPr id="1027" name="Rectangle 3"/>
          <p:cNvSpPr>
            <a:spLocks noGrp="1" noChangeArrowheads="1"/>
          </p:cNvSpPr>
          <p:nvPr>
            <p:ph type="body" idx="1"/>
          </p:nvPr>
        </p:nvSpPr>
        <p:spPr bwMode="auto">
          <a:xfrm>
            <a:off x="685800" y="1643087"/>
            <a:ext cx="7772400" cy="4594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dirty="0" smtClean="0"/>
              <a:t>Klik om de opmaakprofielen van de modeltekst te bewerken</a:t>
            </a:r>
          </a:p>
          <a:p>
            <a:pPr lvl="0"/>
            <a:endParaRPr lang="en-US" dirty="0" smtClean="0"/>
          </a:p>
        </p:txBody>
      </p:sp>
    </p:spTree>
    <p:extLst>
      <p:ext uri="{BB962C8B-B14F-4D97-AF65-F5344CB8AC3E}">
        <p14:creationId xmlns:p14="http://schemas.microsoft.com/office/powerpoint/2010/main" val="312052102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Lst>
  <p:hf sldNum="0" hdr="0" dt="0"/>
  <p:txStyles>
    <p:titleStyle>
      <a:lvl1pPr algn="l" rtl="0" eaLnBrk="1" fontAlgn="base" hangingPunct="1">
        <a:spcBef>
          <a:spcPct val="0"/>
        </a:spcBef>
        <a:spcAft>
          <a:spcPct val="0"/>
        </a:spcAft>
        <a:defRPr sz="2800" baseline="0">
          <a:solidFill>
            <a:srgbClr val="D92623"/>
          </a:solidFill>
          <a:latin typeface="Verdana" pitchFamily="34" charset="0"/>
          <a:ea typeface="+mj-ea"/>
          <a:cs typeface="ＭＳ Ｐゴシック"/>
        </a:defRPr>
      </a:lvl1pPr>
      <a:lvl2pPr algn="l" rtl="0" eaLnBrk="1" fontAlgn="base" hangingPunct="1">
        <a:spcBef>
          <a:spcPct val="0"/>
        </a:spcBef>
        <a:spcAft>
          <a:spcPct val="0"/>
        </a:spcAft>
        <a:defRPr sz="2800">
          <a:solidFill>
            <a:srgbClr val="F77719"/>
          </a:solidFill>
          <a:latin typeface="Arial Black" pitchFamily="34" charset="0"/>
          <a:ea typeface="ＭＳ Ｐゴシック" pitchFamily="1" charset="-128"/>
          <a:cs typeface="ＭＳ Ｐゴシック"/>
        </a:defRPr>
      </a:lvl2pPr>
      <a:lvl3pPr algn="l" rtl="0" eaLnBrk="1" fontAlgn="base" hangingPunct="1">
        <a:spcBef>
          <a:spcPct val="0"/>
        </a:spcBef>
        <a:spcAft>
          <a:spcPct val="0"/>
        </a:spcAft>
        <a:defRPr sz="2800">
          <a:solidFill>
            <a:srgbClr val="F77719"/>
          </a:solidFill>
          <a:latin typeface="Arial Black" pitchFamily="34" charset="0"/>
          <a:ea typeface="ＭＳ Ｐゴシック" pitchFamily="1" charset="-128"/>
          <a:cs typeface="ＭＳ Ｐゴシック"/>
        </a:defRPr>
      </a:lvl3pPr>
      <a:lvl4pPr algn="l" rtl="0" eaLnBrk="1" fontAlgn="base" hangingPunct="1">
        <a:spcBef>
          <a:spcPct val="0"/>
        </a:spcBef>
        <a:spcAft>
          <a:spcPct val="0"/>
        </a:spcAft>
        <a:defRPr sz="2800">
          <a:solidFill>
            <a:srgbClr val="F77719"/>
          </a:solidFill>
          <a:latin typeface="Arial Black" pitchFamily="34" charset="0"/>
          <a:ea typeface="ＭＳ Ｐゴシック" pitchFamily="1" charset="-128"/>
          <a:cs typeface="ＭＳ Ｐゴシック"/>
        </a:defRPr>
      </a:lvl4pPr>
      <a:lvl5pPr algn="l" rtl="0" eaLnBrk="1" fontAlgn="base" hangingPunct="1">
        <a:spcBef>
          <a:spcPct val="0"/>
        </a:spcBef>
        <a:spcAft>
          <a:spcPct val="0"/>
        </a:spcAft>
        <a:defRPr sz="2800">
          <a:solidFill>
            <a:srgbClr val="F77719"/>
          </a:solidFill>
          <a:latin typeface="Arial Black" pitchFamily="34" charset="0"/>
          <a:ea typeface="ＭＳ Ｐゴシック" pitchFamily="1" charset="-128"/>
          <a:cs typeface="ＭＳ Ｐゴシック"/>
        </a:defRPr>
      </a:lvl5pPr>
      <a:lvl6pPr marL="4572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6pPr>
      <a:lvl7pPr marL="9144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7pPr>
      <a:lvl8pPr marL="13716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8pPr>
      <a:lvl9pPr marL="18288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9pPr>
    </p:titleStyle>
    <p:bodyStyle>
      <a:lvl1pPr marL="0" indent="0" algn="l" rtl="0" eaLnBrk="1" fontAlgn="base" hangingPunct="1">
        <a:spcBef>
          <a:spcPct val="20000"/>
        </a:spcBef>
        <a:spcAft>
          <a:spcPct val="0"/>
        </a:spcAft>
        <a:buFontTx/>
        <a:buNone/>
        <a:defRPr sz="2000">
          <a:solidFill>
            <a:srgbClr val="4B4643"/>
          </a:solidFill>
          <a:latin typeface="Verdana" pitchFamily="34" charset="0"/>
          <a:ea typeface="+mn-ea"/>
          <a:cs typeface="ＭＳ Ｐゴシック"/>
        </a:defRPr>
      </a:lvl1pPr>
      <a:lvl2pPr marL="742950" indent="-285750" algn="l" rtl="0" eaLnBrk="1" fontAlgn="base" hangingPunct="1">
        <a:spcBef>
          <a:spcPct val="20000"/>
        </a:spcBef>
        <a:spcAft>
          <a:spcPct val="0"/>
        </a:spcAft>
        <a:buChar char="–"/>
        <a:defRPr sz="2800">
          <a:solidFill>
            <a:srgbClr val="4B4643"/>
          </a:solidFill>
          <a:latin typeface="Verdana" pitchFamily="34" charset="0"/>
          <a:ea typeface="+mn-ea"/>
          <a:cs typeface="ＭＳ Ｐゴシック"/>
        </a:defRPr>
      </a:lvl2pPr>
      <a:lvl3pPr marL="1085850" indent="-228600" algn="l" rtl="0" eaLnBrk="1" fontAlgn="base" hangingPunct="1">
        <a:spcBef>
          <a:spcPct val="20000"/>
        </a:spcBef>
        <a:spcAft>
          <a:spcPct val="0"/>
        </a:spcAft>
        <a:buChar char="•"/>
        <a:defRPr sz="2400">
          <a:solidFill>
            <a:srgbClr val="4B4643"/>
          </a:solidFill>
          <a:latin typeface="Verdana" pitchFamily="34" charset="0"/>
          <a:ea typeface="+mn-ea"/>
          <a:cs typeface="ＭＳ Ｐゴシック"/>
        </a:defRPr>
      </a:lvl3pPr>
      <a:lvl4pPr marL="1428750" indent="-228600" algn="l" rtl="0" eaLnBrk="1" fontAlgn="base" hangingPunct="1">
        <a:spcBef>
          <a:spcPct val="20000"/>
        </a:spcBef>
        <a:spcAft>
          <a:spcPct val="0"/>
        </a:spcAft>
        <a:buChar char="–"/>
        <a:defRPr sz="2000">
          <a:solidFill>
            <a:srgbClr val="4B4643"/>
          </a:solidFill>
          <a:latin typeface="Verdana" pitchFamily="34" charset="0"/>
          <a:ea typeface="+mn-ea"/>
          <a:cs typeface="ＭＳ Ｐゴシック"/>
        </a:defRPr>
      </a:lvl4pPr>
      <a:lvl5pPr marL="1771650" indent="-228600" algn="l" rtl="0" eaLnBrk="1" fontAlgn="base" hangingPunct="1">
        <a:spcBef>
          <a:spcPct val="20000"/>
        </a:spcBef>
        <a:spcAft>
          <a:spcPct val="0"/>
        </a:spcAft>
        <a:buChar char="»"/>
        <a:defRPr sz="2000">
          <a:solidFill>
            <a:srgbClr val="4B4643"/>
          </a:solidFill>
          <a:latin typeface="Verdana" pitchFamily="34" charset="0"/>
          <a:ea typeface="+mn-ea"/>
          <a:cs typeface="ＭＳ Ｐゴシック"/>
        </a:defRPr>
      </a:lvl5pPr>
      <a:lvl6pPr marL="2228850" indent="-228600" algn="l" rtl="0" eaLnBrk="1" fontAlgn="base" hangingPunct="1">
        <a:spcBef>
          <a:spcPct val="20000"/>
        </a:spcBef>
        <a:spcAft>
          <a:spcPct val="0"/>
        </a:spcAft>
        <a:defRPr>
          <a:solidFill>
            <a:srgbClr val="4B4643"/>
          </a:solidFill>
          <a:latin typeface="+mn-lt"/>
          <a:ea typeface="+mn-ea"/>
        </a:defRPr>
      </a:lvl6pPr>
      <a:lvl7pPr marL="2686050" indent="-228600" algn="l" rtl="0" eaLnBrk="1" fontAlgn="base" hangingPunct="1">
        <a:spcBef>
          <a:spcPct val="20000"/>
        </a:spcBef>
        <a:spcAft>
          <a:spcPct val="0"/>
        </a:spcAft>
        <a:defRPr>
          <a:solidFill>
            <a:srgbClr val="4B4643"/>
          </a:solidFill>
          <a:latin typeface="+mn-lt"/>
          <a:ea typeface="+mn-ea"/>
        </a:defRPr>
      </a:lvl7pPr>
      <a:lvl8pPr marL="3143250" indent="-228600" algn="l" rtl="0" eaLnBrk="1" fontAlgn="base" hangingPunct="1">
        <a:spcBef>
          <a:spcPct val="20000"/>
        </a:spcBef>
        <a:spcAft>
          <a:spcPct val="0"/>
        </a:spcAft>
        <a:defRPr>
          <a:solidFill>
            <a:srgbClr val="4B4643"/>
          </a:solidFill>
          <a:latin typeface="+mn-lt"/>
          <a:ea typeface="+mn-ea"/>
        </a:defRPr>
      </a:lvl8pPr>
      <a:lvl9pPr marL="3600450" indent="-228600" algn="l" rtl="0" eaLnBrk="1" fontAlgn="base" hangingPunct="1">
        <a:spcBef>
          <a:spcPct val="20000"/>
        </a:spcBef>
        <a:spcAft>
          <a:spcPct val="0"/>
        </a:spcAft>
        <a:defRPr>
          <a:solidFill>
            <a:srgbClr val="4B4643"/>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211287"/>
            <a:ext cx="7773988" cy="1008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dirty="0" smtClean="0"/>
              <a:t>Klik om het opmaakprofiel te bewerken</a:t>
            </a:r>
            <a:br>
              <a:rPr lang="nl-NL" dirty="0" smtClean="0"/>
            </a:br>
            <a:endParaRPr lang="en-US" dirty="0" smtClean="0"/>
          </a:p>
        </p:txBody>
      </p:sp>
      <p:sp>
        <p:nvSpPr>
          <p:cNvPr id="1027" name="Rectangle 3"/>
          <p:cNvSpPr>
            <a:spLocks noGrp="1" noChangeArrowheads="1"/>
          </p:cNvSpPr>
          <p:nvPr>
            <p:ph type="body" idx="1"/>
          </p:nvPr>
        </p:nvSpPr>
        <p:spPr bwMode="auto">
          <a:xfrm>
            <a:off x="685800" y="1643087"/>
            <a:ext cx="7772400" cy="4594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dirty="0" smtClean="0"/>
              <a:t>Klik om de opmaakprofielen van de modeltekst te bewerken</a:t>
            </a:r>
          </a:p>
          <a:p>
            <a:pPr lvl="0"/>
            <a:endParaRPr lang="en-US" dirty="0" smtClean="0"/>
          </a:p>
        </p:txBody>
      </p:sp>
    </p:spTree>
    <p:extLst>
      <p:ext uri="{BB962C8B-B14F-4D97-AF65-F5344CB8AC3E}">
        <p14:creationId xmlns:p14="http://schemas.microsoft.com/office/powerpoint/2010/main" val="422737887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Lst>
  <p:hf sldNum="0" hdr="0" dt="0"/>
  <p:txStyles>
    <p:titleStyle>
      <a:lvl1pPr algn="l" rtl="0" eaLnBrk="1" fontAlgn="base" hangingPunct="1">
        <a:spcBef>
          <a:spcPct val="0"/>
        </a:spcBef>
        <a:spcAft>
          <a:spcPct val="0"/>
        </a:spcAft>
        <a:defRPr sz="2800" baseline="0">
          <a:solidFill>
            <a:srgbClr val="D92623"/>
          </a:solidFill>
          <a:latin typeface="Verdana" pitchFamily="34" charset="0"/>
          <a:ea typeface="+mj-ea"/>
          <a:cs typeface="ＭＳ Ｐゴシック"/>
        </a:defRPr>
      </a:lvl1pPr>
      <a:lvl2pPr algn="l" rtl="0" eaLnBrk="1" fontAlgn="base" hangingPunct="1">
        <a:spcBef>
          <a:spcPct val="0"/>
        </a:spcBef>
        <a:spcAft>
          <a:spcPct val="0"/>
        </a:spcAft>
        <a:defRPr sz="2800">
          <a:solidFill>
            <a:srgbClr val="F77719"/>
          </a:solidFill>
          <a:latin typeface="Arial Black" pitchFamily="34" charset="0"/>
          <a:ea typeface="ＭＳ Ｐゴシック" pitchFamily="1" charset="-128"/>
          <a:cs typeface="ＭＳ Ｐゴシック"/>
        </a:defRPr>
      </a:lvl2pPr>
      <a:lvl3pPr algn="l" rtl="0" eaLnBrk="1" fontAlgn="base" hangingPunct="1">
        <a:spcBef>
          <a:spcPct val="0"/>
        </a:spcBef>
        <a:spcAft>
          <a:spcPct val="0"/>
        </a:spcAft>
        <a:defRPr sz="2800">
          <a:solidFill>
            <a:srgbClr val="F77719"/>
          </a:solidFill>
          <a:latin typeface="Arial Black" pitchFamily="34" charset="0"/>
          <a:ea typeface="ＭＳ Ｐゴシック" pitchFamily="1" charset="-128"/>
          <a:cs typeface="ＭＳ Ｐゴシック"/>
        </a:defRPr>
      </a:lvl3pPr>
      <a:lvl4pPr algn="l" rtl="0" eaLnBrk="1" fontAlgn="base" hangingPunct="1">
        <a:spcBef>
          <a:spcPct val="0"/>
        </a:spcBef>
        <a:spcAft>
          <a:spcPct val="0"/>
        </a:spcAft>
        <a:defRPr sz="2800">
          <a:solidFill>
            <a:srgbClr val="F77719"/>
          </a:solidFill>
          <a:latin typeface="Arial Black" pitchFamily="34" charset="0"/>
          <a:ea typeface="ＭＳ Ｐゴシック" pitchFamily="1" charset="-128"/>
          <a:cs typeface="ＭＳ Ｐゴシック"/>
        </a:defRPr>
      </a:lvl4pPr>
      <a:lvl5pPr algn="l" rtl="0" eaLnBrk="1" fontAlgn="base" hangingPunct="1">
        <a:spcBef>
          <a:spcPct val="0"/>
        </a:spcBef>
        <a:spcAft>
          <a:spcPct val="0"/>
        </a:spcAft>
        <a:defRPr sz="2800">
          <a:solidFill>
            <a:srgbClr val="F77719"/>
          </a:solidFill>
          <a:latin typeface="Arial Black" pitchFamily="34" charset="0"/>
          <a:ea typeface="ＭＳ Ｐゴシック" pitchFamily="1" charset="-128"/>
          <a:cs typeface="ＭＳ Ｐゴシック"/>
        </a:defRPr>
      </a:lvl5pPr>
      <a:lvl6pPr marL="4572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6pPr>
      <a:lvl7pPr marL="9144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7pPr>
      <a:lvl8pPr marL="13716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8pPr>
      <a:lvl9pPr marL="18288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9pPr>
    </p:titleStyle>
    <p:bodyStyle>
      <a:lvl1pPr marL="0" indent="0" algn="l" rtl="0" eaLnBrk="1" fontAlgn="base" hangingPunct="1">
        <a:spcBef>
          <a:spcPct val="20000"/>
        </a:spcBef>
        <a:spcAft>
          <a:spcPct val="0"/>
        </a:spcAft>
        <a:buFontTx/>
        <a:buNone/>
        <a:defRPr sz="2000">
          <a:solidFill>
            <a:srgbClr val="4B4643"/>
          </a:solidFill>
          <a:latin typeface="Verdana" pitchFamily="34" charset="0"/>
          <a:ea typeface="+mn-ea"/>
          <a:cs typeface="ＭＳ Ｐゴシック"/>
        </a:defRPr>
      </a:lvl1pPr>
      <a:lvl2pPr marL="742950" indent="-285750" algn="l" rtl="0" eaLnBrk="1" fontAlgn="base" hangingPunct="1">
        <a:spcBef>
          <a:spcPct val="20000"/>
        </a:spcBef>
        <a:spcAft>
          <a:spcPct val="0"/>
        </a:spcAft>
        <a:buChar char="–"/>
        <a:defRPr sz="2800">
          <a:solidFill>
            <a:srgbClr val="4B4643"/>
          </a:solidFill>
          <a:latin typeface="Verdana" pitchFamily="34" charset="0"/>
          <a:ea typeface="+mn-ea"/>
          <a:cs typeface="ＭＳ Ｐゴシック"/>
        </a:defRPr>
      </a:lvl2pPr>
      <a:lvl3pPr marL="1085850" indent="-228600" algn="l" rtl="0" eaLnBrk="1" fontAlgn="base" hangingPunct="1">
        <a:spcBef>
          <a:spcPct val="20000"/>
        </a:spcBef>
        <a:spcAft>
          <a:spcPct val="0"/>
        </a:spcAft>
        <a:buChar char="•"/>
        <a:defRPr sz="2400">
          <a:solidFill>
            <a:srgbClr val="4B4643"/>
          </a:solidFill>
          <a:latin typeface="Verdana" pitchFamily="34" charset="0"/>
          <a:ea typeface="+mn-ea"/>
          <a:cs typeface="ＭＳ Ｐゴシック"/>
        </a:defRPr>
      </a:lvl3pPr>
      <a:lvl4pPr marL="1428750" indent="-228600" algn="l" rtl="0" eaLnBrk="1" fontAlgn="base" hangingPunct="1">
        <a:spcBef>
          <a:spcPct val="20000"/>
        </a:spcBef>
        <a:spcAft>
          <a:spcPct val="0"/>
        </a:spcAft>
        <a:buChar char="–"/>
        <a:defRPr sz="2000">
          <a:solidFill>
            <a:srgbClr val="4B4643"/>
          </a:solidFill>
          <a:latin typeface="Verdana" pitchFamily="34" charset="0"/>
          <a:ea typeface="+mn-ea"/>
          <a:cs typeface="ＭＳ Ｐゴシック"/>
        </a:defRPr>
      </a:lvl4pPr>
      <a:lvl5pPr marL="1771650" indent="-228600" algn="l" rtl="0" eaLnBrk="1" fontAlgn="base" hangingPunct="1">
        <a:spcBef>
          <a:spcPct val="20000"/>
        </a:spcBef>
        <a:spcAft>
          <a:spcPct val="0"/>
        </a:spcAft>
        <a:buChar char="»"/>
        <a:defRPr sz="2000">
          <a:solidFill>
            <a:srgbClr val="4B4643"/>
          </a:solidFill>
          <a:latin typeface="Verdana" pitchFamily="34" charset="0"/>
          <a:ea typeface="+mn-ea"/>
          <a:cs typeface="ＭＳ Ｐゴシック"/>
        </a:defRPr>
      </a:lvl5pPr>
      <a:lvl6pPr marL="2228850" indent="-228600" algn="l" rtl="0" eaLnBrk="1" fontAlgn="base" hangingPunct="1">
        <a:spcBef>
          <a:spcPct val="20000"/>
        </a:spcBef>
        <a:spcAft>
          <a:spcPct val="0"/>
        </a:spcAft>
        <a:defRPr>
          <a:solidFill>
            <a:srgbClr val="4B4643"/>
          </a:solidFill>
          <a:latin typeface="+mn-lt"/>
          <a:ea typeface="+mn-ea"/>
        </a:defRPr>
      </a:lvl6pPr>
      <a:lvl7pPr marL="2686050" indent="-228600" algn="l" rtl="0" eaLnBrk="1" fontAlgn="base" hangingPunct="1">
        <a:spcBef>
          <a:spcPct val="20000"/>
        </a:spcBef>
        <a:spcAft>
          <a:spcPct val="0"/>
        </a:spcAft>
        <a:defRPr>
          <a:solidFill>
            <a:srgbClr val="4B4643"/>
          </a:solidFill>
          <a:latin typeface="+mn-lt"/>
          <a:ea typeface="+mn-ea"/>
        </a:defRPr>
      </a:lvl7pPr>
      <a:lvl8pPr marL="3143250" indent="-228600" algn="l" rtl="0" eaLnBrk="1" fontAlgn="base" hangingPunct="1">
        <a:spcBef>
          <a:spcPct val="20000"/>
        </a:spcBef>
        <a:spcAft>
          <a:spcPct val="0"/>
        </a:spcAft>
        <a:defRPr>
          <a:solidFill>
            <a:srgbClr val="4B4643"/>
          </a:solidFill>
          <a:latin typeface="+mn-lt"/>
          <a:ea typeface="+mn-ea"/>
        </a:defRPr>
      </a:lvl8pPr>
      <a:lvl9pPr marL="3600450" indent="-228600" algn="l" rtl="0" eaLnBrk="1" fontAlgn="base" hangingPunct="1">
        <a:spcBef>
          <a:spcPct val="20000"/>
        </a:spcBef>
        <a:spcAft>
          <a:spcPct val="0"/>
        </a:spcAft>
        <a:defRPr>
          <a:solidFill>
            <a:srgbClr val="4B4643"/>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211287"/>
            <a:ext cx="7773988" cy="1008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dirty="0" smtClean="0"/>
              <a:t>Klik om het opmaakprofiel te bewerken</a:t>
            </a:r>
            <a:br>
              <a:rPr lang="nl-NL" dirty="0" smtClean="0"/>
            </a:br>
            <a:endParaRPr lang="en-US" dirty="0" smtClean="0"/>
          </a:p>
        </p:txBody>
      </p:sp>
      <p:sp>
        <p:nvSpPr>
          <p:cNvPr id="1027" name="Rectangle 3"/>
          <p:cNvSpPr>
            <a:spLocks noGrp="1" noChangeArrowheads="1"/>
          </p:cNvSpPr>
          <p:nvPr>
            <p:ph type="body" idx="1"/>
          </p:nvPr>
        </p:nvSpPr>
        <p:spPr bwMode="auto">
          <a:xfrm>
            <a:off x="685800" y="1643087"/>
            <a:ext cx="7772400" cy="4594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dirty="0" smtClean="0"/>
              <a:t>Klik om de opmaakprofielen van de modeltekst te bewerken</a:t>
            </a:r>
          </a:p>
          <a:p>
            <a:pPr lvl="0"/>
            <a:endParaRPr lang="en-US" dirty="0" smtClean="0"/>
          </a:p>
        </p:txBody>
      </p:sp>
    </p:spTree>
    <p:extLst>
      <p:ext uri="{BB962C8B-B14F-4D97-AF65-F5344CB8AC3E}">
        <p14:creationId xmlns:p14="http://schemas.microsoft.com/office/powerpoint/2010/main" val="422737887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Lst>
  <p:hf sldNum="0" hdr="0" dt="0"/>
  <p:txStyles>
    <p:titleStyle>
      <a:lvl1pPr algn="l" rtl="0" eaLnBrk="1" fontAlgn="base" hangingPunct="1">
        <a:spcBef>
          <a:spcPct val="0"/>
        </a:spcBef>
        <a:spcAft>
          <a:spcPct val="0"/>
        </a:spcAft>
        <a:defRPr sz="2800" baseline="0">
          <a:solidFill>
            <a:srgbClr val="D92623"/>
          </a:solidFill>
          <a:latin typeface="Verdana" pitchFamily="34" charset="0"/>
          <a:ea typeface="+mj-ea"/>
          <a:cs typeface="ＭＳ Ｐゴシック"/>
        </a:defRPr>
      </a:lvl1pPr>
      <a:lvl2pPr algn="l" rtl="0" eaLnBrk="1" fontAlgn="base" hangingPunct="1">
        <a:spcBef>
          <a:spcPct val="0"/>
        </a:spcBef>
        <a:spcAft>
          <a:spcPct val="0"/>
        </a:spcAft>
        <a:defRPr sz="2800">
          <a:solidFill>
            <a:srgbClr val="F77719"/>
          </a:solidFill>
          <a:latin typeface="Arial Black" pitchFamily="34" charset="0"/>
          <a:ea typeface="ＭＳ Ｐゴシック" pitchFamily="1" charset="-128"/>
          <a:cs typeface="ＭＳ Ｐゴシック"/>
        </a:defRPr>
      </a:lvl2pPr>
      <a:lvl3pPr algn="l" rtl="0" eaLnBrk="1" fontAlgn="base" hangingPunct="1">
        <a:spcBef>
          <a:spcPct val="0"/>
        </a:spcBef>
        <a:spcAft>
          <a:spcPct val="0"/>
        </a:spcAft>
        <a:defRPr sz="2800">
          <a:solidFill>
            <a:srgbClr val="F77719"/>
          </a:solidFill>
          <a:latin typeface="Arial Black" pitchFamily="34" charset="0"/>
          <a:ea typeface="ＭＳ Ｐゴシック" pitchFamily="1" charset="-128"/>
          <a:cs typeface="ＭＳ Ｐゴシック"/>
        </a:defRPr>
      </a:lvl3pPr>
      <a:lvl4pPr algn="l" rtl="0" eaLnBrk="1" fontAlgn="base" hangingPunct="1">
        <a:spcBef>
          <a:spcPct val="0"/>
        </a:spcBef>
        <a:spcAft>
          <a:spcPct val="0"/>
        </a:spcAft>
        <a:defRPr sz="2800">
          <a:solidFill>
            <a:srgbClr val="F77719"/>
          </a:solidFill>
          <a:latin typeface="Arial Black" pitchFamily="34" charset="0"/>
          <a:ea typeface="ＭＳ Ｐゴシック" pitchFamily="1" charset="-128"/>
          <a:cs typeface="ＭＳ Ｐゴシック"/>
        </a:defRPr>
      </a:lvl4pPr>
      <a:lvl5pPr algn="l" rtl="0" eaLnBrk="1" fontAlgn="base" hangingPunct="1">
        <a:spcBef>
          <a:spcPct val="0"/>
        </a:spcBef>
        <a:spcAft>
          <a:spcPct val="0"/>
        </a:spcAft>
        <a:defRPr sz="2800">
          <a:solidFill>
            <a:srgbClr val="F77719"/>
          </a:solidFill>
          <a:latin typeface="Arial Black" pitchFamily="34" charset="0"/>
          <a:ea typeface="ＭＳ Ｐゴシック" pitchFamily="1" charset="-128"/>
          <a:cs typeface="ＭＳ Ｐゴシック"/>
        </a:defRPr>
      </a:lvl5pPr>
      <a:lvl6pPr marL="4572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6pPr>
      <a:lvl7pPr marL="9144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7pPr>
      <a:lvl8pPr marL="13716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8pPr>
      <a:lvl9pPr marL="18288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9pPr>
    </p:titleStyle>
    <p:bodyStyle>
      <a:lvl1pPr marL="0" indent="0" algn="l" rtl="0" eaLnBrk="1" fontAlgn="base" hangingPunct="1">
        <a:spcBef>
          <a:spcPct val="20000"/>
        </a:spcBef>
        <a:spcAft>
          <a:spcPct val="0"/>
        </a:spcAft>
        <a:buFontTx/>
        <a:buNone/>
        <a:defRPr sz="2000">
          <a:solidFill>
            <a:srgbClr val="4B4643"/>
          </a:solidFill>
          <a:latin typeface="Verdana" pitchFamily="34" charset="0"/>
          <a:ea typeface="+mn-ea"/>
          <a:cs typeface="ＭＳ Ｐゴシック"/>
        </a:defRPr>
      </a:lvl1pPr>
      <a:lvl2pPr marL="742950" indent="-285750" algn="l" rtl="0" eaLnBrk="1" fontAlgn="base" hangingPunct="1">
        <a:spcBef>
          <a:spcPct val="20000"/>
        </a:spcBef>
        <a:spcAft>
          <a:spcPct val="0"/>
        </a:spcAft>
        <a:buChar char="–"/>
        <a:defRPr sz="2800">
          <a:solidFill>
            <a:srgbClr val="4B4643"/>
          </a:solidFill>
          <a:latin typeface="Verdana" pitchFamily="34" charset="0"/>
          <a:ea typeface="+mn-ea"/>
          <a:cs typeface="ＭＳ Ｐゴシック"/>
        </a:defRPr>
      </a:lvl2pPr>
      <a:lvl3pPr marL="1085850" indent="-228600" algn="l" rtl="0" eaLnBrk="1" fontAlgn="base" hangingPunct="1">
        <a:spcBef>
          <a:spcPct val="20000"/>
        </a:spcBef>
        <a:spcAft>
          <a:spcPct val="0"/>
        </a:spcAft>
        <a:buChar char="•"/>
        <a:defRPr sz="2400">
          <a:solidFill>
            <a:srgbClr val="4B4643"/>
          </a:solidFill>
          <a:latin typeface="Verdana" pitchFamily="34" charset="0"/>
          <a:ea typeface="+mn-ea"/>
          <a:cs typeface="ＭＳ Ｐゴシック"/>
        </a:defRPr>
      </a:lvl3pPr>
      <a:lvl4pPr marL="1428750" indent="-228600" algn="l" rtl="0" eaLnBrk="1" fontAlgn="base" hangingPunct="1">
        <a:spcBef>
          <a:spcPct val="20000"/>
        </a:spcBef>
        <a:spcAft>
          <a:spcPct val="0"/>
        </a:spcAft>
        <a:buChar char="–"/>
        <a:defRPr sz="2000">
          <a:solidFill>
            <a:srgbClr val="4B4643"/>
          </a:solidFill>
          <a:latin typeface="Verdana" pitchFamily="34" charset="0"/>
          <a:ea typeface="+mn-ea"/>
          <a:cs typeface="ＭＳ Ｐゴシック"/>
        </a:defRPr>
      </a:lvl4pPr>
      <a:lvl5pPr marL="1771650" indent="-228600" algn="l" rtl="0" eaLnBrk="1" fontAlgn="base" hangingPunct="1">
        <a:spcBef>
          <a:spcPct val="20000"/>
        </a:spcBef>
        <a:spcAft>
          <a:spcPct val="0"/>
        </a:spcAft>
        <a:buChar char="»"/>
        <a:defRPr sz="2000">
          <a:solidFill>
            <a:srgbClr val="4B4643"/>
          </a:solidFill>
          <a:latin typeface="Verdana" pitchFamily="34" charset="0"/>
          <a:ea typeface="+mn-ea"/>
          <a:cs typeface="ＭＳ Ｐゴシック"/>
        </a:defRPr>
      </a:lvl5pPr>
      <a:lvl6pPr marL="2228850" indent="-228600" algn="l" rtl="0" eaLnBrk="1" fontAlgn="base" hangingPunct="1">
        <a:spcBef>
          <a:spcPct val="20000"/>
        </a:spcBef>
        <a:spcAft>
          <a:spcPct val="0"/>
        </a:spcAft>
        <a:defRPr>
          <a:solidFill>
            <a:srgbClr val="4B4643"/>
          </a:solidFill>
          <a:latin typeface="+mn-lt"/>
          <a:ea typeface="+mn-ea"/>
        </a:defRPr>
      </a:lvl6pPr>
      <a:lvl7pPr marL="2686050" indent="-228600" algn="l" rtl="0" eaLnBrk="1" fontAlgn="base" hangingPunct="1">
        <a:spcBef>
          <a:spcPct val="20000"/>
        </a:spcBef>
        <a:spcAft>
          <a:spcPct val="0"/>
        </a:spcAft>
        <a:defRPr>
          <a:solidFill>
            <a:srgbClr val="4B4643"/>
          </a:solidFill>
          <a:latin typeface="+mn-lt"/>
          <a:ea typeface="+mn-ea"/>
        </a:defRPr>
      </a:lvl7pPr>
      <a:lvl8pPr marL="3143250" indent="-228600" algn="l" rtl="0" eaLnBrk="1" fontAlgn="base" hangingPunct="1">
        <a:spcBef>
          <a:spcPct val="20000"/>
        </a:spcBef>
        <a:spcAft>
          <a:spcPct val="0"/>
        </a:spcAft>
        <a:defRPr>
          <a:solidFill>
            <a:srgbClr val="4B4643"/>
          </a:solidFill>
          <a:latin typeface="+mn-lt"/>
          <a:ea typeface="+mn-ea"/>
        </a:defRPr>
      </a:lvl8pPr>
      <a:lvl9pPr marL="3600450" indent="-228600" algn="l" rtl="0" eaLnBrk="1" fontAlgn="base" hangingPunct="1">
        <a:spcBef>
          <a:spcPct val="20000"/>
        </a:spcBef>
        <a:spcAft>
          <a:spcPct val="0"/>
        </a:spcAft>
        <a:defRPr>
          <a:solidFill>
            <a:srgbClr val="4B4643"/>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16.xml"/><Relationship Id="rId6" Type="http://schemas.openxmlformats.org/officeDocument/2006/relationships/image" Target="../media/image29.jpeg"/><Relationship Id="rId5" Type="http://schemas.openxmlformats.org/officeDocument/2006/relationships/image" Target="../media/image28.jpg"/><Relationship Id="rId4" Type="http://schemas.openxmlformats.org/officeDocument/2006/relationships/image" Target="../media/image27.jp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image" Target="../media/image33.jpeg"/><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37.jpeg"/><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39.jpg"/></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hyperlink" Target="https://youtu.be/er6oNs6prK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011" y="1202459"/>
            <a:ext cx="8060769" cy="4534183"/>
          </a:xfrm>
          <a:prstGeom prst="rect">
            <a:avLst/>
          </a:prstGeom>
        </p:spPr>
      </p:pic>
      <p:sp>
        <p:nvSpPr>
          <p:cNvPr id="2" name="Tijdelijke aanduiding voor tekst 1"/>
          <p:cNvSpPr>
            <a:spLocks noGrp="1"/>
          </p:cNvSpPr>
          <p:nvPr>
            <p:ph type="body" sz="quarter" idx="10"/>
          </p:nvPr>
        </p:nvSpPr>
        <p:spPr>
          <a:xfrm>
            <a:off x="4187297" y="234678"/>
            <a:ext cx="3059875" cy="329743"/>
          </a:xfrm>
        </p:spPr>
        <p:txBody>
          <a:bodyPr/>
          <a:lstStyle/>
          <a:p>
            <a:r>
              <a:rPr lang="nl-NL" sz="1400" dirty="0" smtClean="0"/>
              <a:t>Paris, </a:t>
            </a:r>
            <a:r>
              <a:rPr lang="nl-NL" sz="1400" dirty="0" err="1" smtClean="0"/>
              <a:t>June</a:t>
            </a:r>
            <a:r>
              <a:rPr lang="nl-NL" sz="1400" dirty="0" smtClean="0"/>
              <a:t> 2019</a:t>
            </a:r>
            <a:endParaRPr lang="nl-NL" sz="1400" dirty="0"/>
          </a:p>
        </p:txBody>
      </p:sp>
      <p:sp>
        <p:nvSpPr>
          <p:cNvPr id="3" name="Tijdelijke aanduiding voor tekst 2"/>
          <p:cNvSpPr>
            <a:spLocks noGrp="1"/>
          </p:cNvSpPr>
          <p:nvPr>
            <p:ph type="body" sz="quarter" idx="11"/>
          </p:nvPr>
        </p:nvSpPr>
        <p:spPr>
          <a:xfrm>
            <a:off x="4406600" y="836712"/>
            <a:ext cx="4705015" cy="746120"/>
          </a:xfrm>
        </p:spPr>
        <p:txBody>
          <a:bodyPr/>
          <a:lstStyle/>
          <a:p>
            <a:endParaRPr lang="nl-NL" sz="1400" dirty="0" smtClean="0"/>
          </a:p>
          <a:p>
            <a:endParaRPr lang="nl-NL" sz="1400" dirty="0"/>
          </a:p>
        </p:txBody>
      </p:sp>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294" y="-1029714"/>
            <a:ext cx="4032448" cy="4164900"/>
          </a:xfrm>
          <a:prstGeom prst="rect">
            <a:avLst/>
          </a:prstGeom>
        </p:spPr>
      </p:pic>
      <p:sp>
        <p:nvSpPr>
          <p:cNvPr id="6" name="Tekstvak 5"/>
          <p:cNvSpPr txBox="1"/>
          <p:nvPr/>
        </p:nvSpPr>
        <p:spPr>
          <a:xfrm>
            <a:off x="1619672" y="3135186"/>
            <a:ext cx="3960440" cy="1569660"/>
          </a:xfrm>
          <a:prstGeom prst="rect">
            <a:avLst/>
          </a:prstGeom>
          <a:noFill/>
        </p:spPr>
        <p:txBody>
          <a:bodyPr wrap="square" rtlCol="0">
            <a:spAutoFit/>
          </a:bodyPr>
          <a:lstStyle/>
          <a:p>
            <a:r>
              <a:rPr lang="nl-NL" sz="3200" b="1" dirty="0" smtClean="0">
                <a:solidFill>
                  <a:schemeClr val="bg1"/>
                </a:solidFill>
                <a:effectLst>
                  <a:glow rad="228600">
                    <a:schemeClr val="accent4">
                      <a:satMod val="175000"/>
                      <a:alpha val="40000"/>
                    </a:schemeClr>
                  </a:glow>
                  <a:outerShdw blurRad="38100" dist="38100" dir="2700000" algn="tl">
                    <a:srgbClr val="000000">
                      <a:alpha val="43137"/>
                    </a:srgbClr>
                  </a:outerShdw>
                </a:effectLst>
              </a:rPr>
              <a:t>Vers </a:t>
            </a:r>
            <a:r>
              <a:rPr lang="nl-NL" sz="3200" b="1" dirty="0" err="1" smtClean="0">
                <a:solidFill>
                  <a:schemeClr val="bg1"/>
                </a:solidFill>
                <a:effectLst>
                  <a:glow rad="228600">
                    <a:schemeClr val="accent4">
                      <a:satMod val="175000"/>
                      <a:alpha val="40000"/>
                    </a:schemeClr>
                  </a:glow>
                  <a:outerShdw blurRad="38100" dist="38100" dir="2700000" algn="tl">
                    <a:srgbClr val="000000">
                      <a:alpha val="43137"/>
                    </a:srgbClr>
                  </a:outerShdw>
                </a:effectLst>
              </a:rPr>
              <a:t>une</a:t>
            </a:r>
            <a:r>
              <a:rPr lang="nl-NL" sz="3200" b="1" dirty="0" smtClean="0">
                <a:solidFill>
                  <a:schemeClr val="bg1"/>
                </a:solidFill>
                <a:effectLst>
                  <a:glow rad="228600">
                    <a:schemeClr val="accent4">
                      <a:satMod val="175000"/>
                      <a:alpha val="40000"/>
                    </a:schemeClr>
                  </a:glow>
                  <a:outerShdw blurRad="38100" dist="38100" dir="2700000" algn="tl">
                    <a:srgbClr val="000000">
                      <a:alpha val="43137"/>
                    </a:srgbClr>
                  </a:outerShdw>
                </a:effectLst>
              </a:rPr>
              <a:t> </a:t>
            </a:r>
            <a:r>
              <a:rPr lang="nl-NL" sz="3200" b="1" dirty="0" err="1" smtClean="0">
                <a:solidFill>
                  <a:schemeClr val="bg1"/>
                </a:solidFill>
                <a:effectLst>
                  <a:glow rad="228600">
                    <a:schemeClr val="accent4">
                      <a:satMod val="175000"/>
                      <a:alpha val="40000"/>
                    </a:schemeClr>
                  </a:glow>
                  <a:outerShdw blurRad="38100" dist="38100" dir="2700000" algn="tl">
                    <a:srgbClr val="000000">
                      <a:alpha val="43137"/>
                    </a:srgbClr>
                  </a:outerShdw>
                </a:effectLst>
              </a:rPr>
              <a:t>bibliothèque</a:t>
            </a:r>
            <a:r>
              <a:rPr lang="nl-NL" sz="3200" b="1" dirty="0" smtClean="0">
                <a:solidFill>
                  <a:schemeClr val="bg1"/>
                </a:solidFill>
                <a:effectLst>
                  <a:glow rad="228600">
                    <a:schemeClr val="accent4">
                      <a:satMod val="175000"/>
                      <a:alpha val="40000"/>
                    </a:schemeClr>
                  </a:glow>
                  <a:outerShdw blurRad="38100" dist="38100" dir="2700000" algn="tl">
                    <a:srgbClr val="000000">
                      <a:alpha val="43137"/>
                    </a:srgbClr>
                  </a:outerShdw>
                </a:effectLst>
              </a:rPr>
              <a:t> </a:t>
            </a:r>
            <a:r>
              <a:rPr lang="nl-NL" sz="3200" b="1" dirty="0" err="1" smtClean="0">
                <a:solidFill>
                  <a:schemeClr val="bg1"/>
                </a:solidFill>
                <a:effectLst>
                  <a:glow rad="228600">
                    <a:schemeClr val="accent4">
                      <a:satMod val="175000"/>
                      <a:alpha val="40000"/>
                    </a:schemeClr>
                  </a:glow>
                  <a:outerShdw blurRad="38100" dist="38100" dir="2700000" algn="tl">
                    <a:srgbClr val="000000">
                      <a:alpha val="43137"/>
                    </a:srgbClr>
                  </a:outerShdw>
                </a:effectLst>
              </a:rPr>
              <a:t>participative</a:t>
            </a:r>
            <a:endParaRPr lang="nl-NL" sz="3200" b="1" dirty="0">
              <a:solidFill>
                <a:schemeClr val="bg1"/>
              </a:solidFill>
              <a:effectLst>
                <a:glow rad="228600">
                  <a:schemeClr val="accent4">
                    <a:satMod val="175000"/>
                    <a:alpha val="40000"/>
                  </a:schemeClr>
                </a:glow>
                <a:outerShdw blurRad="38100" dist="38100" dir="2700000" algn="tl">
                  <a:srgbClr val="000000">
                    <a:alpha val="43137"/>
                  </a:srgbClr>
                </a:outerShdw>
              </a:effectLst>
            </a:endParaRPr>
          </a:p>
        </p:txBody>
      </p:sp>
      <p:pic>
        <p:nvPicPr>
          <p:cNvPr id="4" name="Afbeelding 3"/>
          <p:cNvPicPr>
            <a:picLocks noChangeAspect="1"/>
          </p:cNvPicPr>
          <p:nvPr/>
        </p:nvPicPr>
        <p:blipFill>
          <a:blip r:embed="rId5"/>
          <a:stretch>
            <a:fillRect/>
          </a:stretch>
        </p:blipFill>
        <p:spPr>
          <a:xfrm>
            <a:off x="5881784" y="273524"/>
            <a:ext cx="563187" cy="563187"/>
          </a:xfrm>
          <a:prstGeom prst="rect">
            <a:avLst/>
          </a:prstGeom>
        </p:spPr>
      </p:pic>
      <p:pic>
        <p:nvPicPr>
          <p:cNvPr id="8" name="Afbeelding 7"/>
          <p:cNvPicPr>
            <a:picLocks noChangeAspect="1"/>
          </p:cNvPicPr>
          <p:nvPr/>
        </p:nvPicPr>
        <p:blipFill>
          <a:blip r:embed="rId6"/>
          <a:stretch>
            <a:fillRect/>
          </a:stretch>
        </p:blipFill>
        <p:spPr>
          <a:xfrm>
            <a:off x="6553752" y="255711"/>
            <a:ext cx="2449082" cy="571453"/>
          </a:xfrm>
          <a:prstGeom prst="rect">
            <a:avLst/>
          </a:prstGeom>
        </p:spPr>
      </p:pic>
    </p:spTree>
    <p:extLst>
      <p:ext uri="{BB962C8B-B14F-4D97-AF65-F5344CB8AC3E}">
        <p14:creationId xmlns:p14="http://schemas.microsoft.com/office/powerpoint/2010/main" val="24407976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3493" y="1474762"/>
            <a:ext cx="7488324" cy="4992216"/>
          </a:xfrm>
          <a:prstGeom prst="rect">
            <a:avLst/>
          </a:prstGeom>
        </p:spPr>
      </p:pic>
      <p:sp>
        <p:nvSpPr>
          <p:cNvPr id="2" name="Titel 1"/>
          <p:cNvSpPr>
            <a:spLocks noGrp="1"/>
          </p:cNvSpPr>
          <p:nvPr>
            <p:ph type="title"/>
          </p:nvPr>
        </p:nvSpPr>
        <p:spPr>
          <a:xfrm>
            <a:off x="963621" y="493731"/>
            <a:ext cx="7928859" cy="1008063"/>
          </a:xfrm>
        </p:spPr>
        <p:txBody>
          <a:bodyPr/>
          <a:lstStyle/>
          <a:p>
            <a:pPr algn="ctr"/>
            <a:r>
              <a:rPr lang="fr-FR" dirty="0"/>
              <a:t>Espace </a:t>
            </a:r>
            <a:r>
              <a:rPr lang="fr-FR" dirty="0" smtClean="0"/>
              <a:t>éducation (1): </a:t>
            </a:r>
            <a:r>
              <a:rPr lang="fr-FR" dirty="0"/>
              <a:t>des compétences de base pour prendre part à la vie sociale</a:t>
            </a:r>
            <a:endParaRPr lang="nl-NL" dirty="0"/>
          </a:p>
        </p:txBody>
      </p:sp>
      <p:sp>
        <p:nvSpPr>
          <p:cNvPr id="3" name="Tijdelijke aanduiding voor tekst 2"/>
          <p:cNvSpPr>
            <a:spLocks noGrp="1"/>
          </p:cNvSpPr>
          <p:nvPr>
            <p:ph type="body" sz="quarter" idx="10"/>
          </p:nvPr>
        </p:nvSpPr>
        <p:spPr>
          <a:xfrm>
            <a:off x="685800" y="2492896"/>
            <a:ext cx="5326360" cy="3096344"/>
          </a:xfrm>
        </p:spPr>
        <p:txBody>
          <a:bodyPr/>
          <a:lstStyle/>
          <a:p>
            <a:r>
              <a:rPr lang="nl-NL" dirty="0" smtClean="0"/>
              <a:t>  </a:t>
            </a:r>
            <a:endParaRPr lang="nl-NL" dirty="0"/>
          </a:p>
        </p:txBody>
      </p:sp>
      <p:sp>
        <p:nvSpPr>
          <p:cNvPr id="4" name="Tijdelijke aanduiding voor tekst 2"/>
          <p:cNvSpPr txBox="1">
            <a:spLocks/>
          </p:cNvSpPr>
          <p:nvPr/>
        </p:nvSpPr>
        <p:spPr bwMode="auto">
          <a:xfrm>
            <a:off x="3347864" y="1706257"/>
            <a:ext cx="4988337" cy="1578728"/>
          </a:xfrm>
          <a:prstGeom prst="rect">
            <a:avLst/>
          </a:prstGeom>
          <a:solidFill>
            <a:schemeClr val="bg1"/>
          </a:solidFill>
          <a:ln w="9525">
            <a:noFill/>
            <a:miter lim="800000"/>
            <a:headEnd/>
            <a:tailEnd/>
          </a:ln>
          <a:effectLst>
            <a:softEdge rad="31750"/>
          </a:effec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Tx/>
              <a:buNone/>
              <a:defRPr sz="2000" baseline="0">
                <a:solidFill>
                  <a:srgbClr val="4B4643"/>
                </a:solidFill>
                <a:latin typeface="Verdana" pitchFamily="34" charset="0"/>
                <a:ea typeface="+mn-ea"/>
                <a:cs typeface="ＭＳ Ｐゴシック"/>
              </a:defRPr>
            </a:lvl1pPr>
            <a:lvl2pPr marL="742950" indent="-285750" algn="l" rtl="0" eaLnBrk="1" fontAlgn="base" hangingPunct="1">
              <a:spcBef>
                <a:spcPct val="20000"/>
              </a:spcBef>
              <a:spcAft>
                <a:spcPct val="0"/>
              </a:spcAft>
              <a:buChar char="–"/>
              <a:defRPr sz="2800">
                <a:solidFill>
                  <a:srgbClr val="4B4643"/>
                </a:solidFill>
                <a:latin typeface="Verdana" pitchFamily="34" charset="0"/>
                <a:ea typeface="+mn-ea"/>
                <a:cs typeface="ＭＳ Ｐゴシック"/>
              </a:defRPr>
            </a:lvl2pPr>
            <a:lvl3pPr marL="1085850" indent="-228600" algn="l" rtl="0" eaLnBrk="1" fontAlgn="base" hangingPunct="1">
              <a:spcBef>
                <a:spcPct val="20000"/>
              </a:spcBef>
              <a:spcAft>
                <a:spcPct val="0"/>
              </a:spcAft>
              <a:buChar char="•"/>
              <a:defRPr sz="2400">
                <a:solidFill>
                  <a:srgbClr val="4B4643"/>
                </a:solidFill>
                <a:latin typeface="Verdana" pitchFamily="34" charset="0"/>
                <a:ea typeface="+mn-ea"/>
                <a:cs typeface="ＭＳ Ｐゴシック"/>
              </a:defRPr>
            </a:lvl3pPr>
            <a:lvl4pPr marL="1428750" indent="-228600" algn="l" rtl="0" eaLnBrk="1" fontAlgn="base" hangingPunct="1">
              <a:spcBef>
                <a:spcPct val="20000"/>
              </a:spcBef>
              <a:spcAft>
                <a:spcPct val="0"/>
              </a:spcAft>
              <a:buChar char="–"/>
              <a:defRPr sz="2000">
                <a:solidFill>
                  <a:srgbClr val="4B4643"/>
                </a:solidFill>
                <a:latin typeface="Verdana" pitchFamily="34" charset="0"/>
                <a:ea typeface="+mn-ea"/>
                <a:cs typeface="ＭＳ Ｐゴシック"/>
              </a:defRPr>
            </a:lvl4pPr>
            <a:lvl5pPr marL="1771650" indent="-228600" algn="l" rtl="0" eaLnBrk="1" fontAlgn="base" hangingPunct="1">
              <a:spcBef>
                <a:spcPct val="20000"/>
              </a:spcBef>
              <a:spcAft>
                <a:spcPct val="0"/>
              </a:spcAft>
              <a:buChar char="»"/>
              <a:defRPr sz="2000">
                <a:solidFill>
                  <a:srgbClr val="4B4643"/>
                </a:solidFill>
                <a:latin typeface="Verdana" pitchFamily="34" charset="0"/>
                <a:ea typeface="+mn-ea"/>
                <a:cs typeface="ＭＳ Ｐゴシック"/>
              </a:defRPr>
            </a:lvl5pPr>
            <a:lvl6pPr marL="2228850" indent="-228600" algn="l" rtl="0" eaLnBrk="1" fontAlgn="base" hangingPunct="1">
              <a:spcBef>
                <a:spcPct val="20000"/>
              </a:spcBef>
              <a:spcAft>
                <a:spcPct val="0"/>
              </a:spcAft>
              <a:defRPr>
                <a:solidFill>
                  <a:srgbClr val="4B4643"/>
                </a:solidFill>
                <a:latin typeface="+mn-lt"/>
                <a:ea typeface="+mn-ea"/>
              </a:defRPr>
            </a:lvl6pPr>
            <a:lvl7pPr marL="2686050" indent="-228600" algn="l" rtl="0" eaLnBrk="1" fontAlgn="base" hangingPunct="1">
              <a:spcBef>
                <a:spcPct val="20000"/>
              </a:spcBef>
              <a:spcAft>
                <a:spcPct val="0"/>
              </a:spcAft>
              <a:defRPr>
                <a:solidFill>
                  <a:srgbClr val="4B4643"/>
                </a:solidFill>
                <a:latin typeface="+mn-lt"/>
                <a:ea typeface="+mn-ea"/>
              </a:defRPr>
            </a:lvl7pPr>
            <a:lvl8pPr marL="3143250" indent="-228600" algn="l" rtl="0" eaLnBrk="1" fontAlgn="base" hangingPunct="1">
              <a:spcBef>
                <a:spcPct val="20000"/>
              </a:spcBef>
              <a:spcAft>
                <a:spcPct val="0"/>
              </a:spcAft>
              <a:defRPr>
                <a:solidFill>
                  <a:srgbClr val="4B4643"/>
                </a:solidFill>
                <a:latin typeface="+mn-lt"/>
                <a:ea typeface="+mn-ea"/>
              </a:defRPr>
            </a:lvl8pPr>
            <a:lvl9pPr marL="3600450" indent="-228600" algn="l" rtl="0" eaLnBrk="1" fontAlgn="base" hangingPunct="1">
              <a:spcBef>
                <a:spcPct val="20000"/>
              </a:spcBef>
              <a:spcAft>
                <a:spcPct val="0"/>
              </a:spcAft>
              <a:defRPr>
                <a:solidFill>
                  <a:srgbClr val="4B4643"/>
                </a:solidFill>
                <a:latin typeface="+mn-lt"/>
                <a:ea typeface="+mn-ea"/>
              </a:defRPr>
            </a:lvl9pPr>
          </a:lstStyle>
          <a:p>
            <a:r>
              <a:rPr lang="nl-NL" kern="0" dirty="0" err="1" smtClean="0"/>
              <a:t>Conversation</a:t>
            </a:r>
            <a:r>
              <a:rPr lang="nl-NL" kern="0" dirty="0" smtClean="0"/>
              <a:t> </a:t>
            </a:r>
            <a:r>
              <a:rPr lang="nl-NL" kern="0" dirty="0"/>
              <a:t>et </a:t>
            </a:r>
            <a:r>
              <a:rPr lang="nl-NL" kern="0" dirty="0" err="1"/>
              <a:t>langue</a:t>
            </a:r>
            <a:r>
              <a:rPr lang="nl-NL" kern="0" dirty="0"/>
              <a:t> </a:t>
            </a:r>
            <a:r>
              <a:rPr lang="nl-NL" kern="0" dirty="0" smtClean="0"/>
              <a:t>orale</a:t>
            </a:r>
          </a:p>
          <a:p>
            <a:r>
              <a:rPr lang="nl-NL" kern="0" dirty="0" err="1" smtClean="0"/>
              <a:t>Lecture</a:t>
            </a:r>
            <a:r>
              <a:rPr lang="nl-NL" kern="0" dirty="0" smtClean="0"/>
              <a:t> </a:t>
            </a:r>
            <a:r>
              <a:rPr lang="nl-NL" kern="0" dirty="0"/>
              <a:t>et </a:t>
            </a:r>
            <a:r>
              <a:rPr lang="nl-NL" kern="0" dirty="0" err="1"/>
              <a:t>écriture</a:t>
            </a:r>
            <a:r>
              <a:rPr lang="nl-NL" kern="0" dirty="0"/>
              <a:t> </a:t>
            </a:r>
            <a:r>
              <a:rPr lang="nl-NL" kern="0" dirty="0" err="1" smtClean="0"/>
              <a:t>élementaires</a:t>
            </a:r>
            <a:endParaRPr lang="nl-NL" kern="0" dirty="0" smtClean="0"/>
          </a:p>
          <a:p>
            <a:r>
              <a:rPr lang="nl-NL" kern="0" dirty="0" err="1" smtClean="0"/>
              <a:t>Compétences</a:t>
            </a:r>
            <a:r>
              <a:rPr lang="nl-NL" kern="0" dirty="0" smtClean="0"/>
              <a:t> </a:t>
            </a:r>
            <a:r>
              <a:rPr lang="nl-NL" kern="0" dirty="0" err="1" smtClean="0"/>
              <a:t>numériques</a:t>
            </a:r>
            <a:r>
              <a:rPr lang="nl-NL" kern="0" dirty="0" smtClean="0"/>
              <a:t>: </a:t>
            </a:r>
            <a:r>
              <a:rPr lang="nl-NL" kern="0" dirty="0"/>
              <a:t>les </a:t>
            </a:r>
            <a:r>
              <a:rPr lang="nl-NL" kern="0" dirty="0" smtClean="0"/>
              <a:t>bases</a:t>
            </a:r>
          </a:p>
          <a:p>
            <a:r>
              <a:rPr lang="nl-NL" kern="0" dirty="0" err="1" smtClean="0"/>
              <a:t>Mathématiques</a:t>
            </a:r>
            <a:r>
              <a:rPr lang="nl-NL" kern="0" dirty="0" smtClean="0"/>
              <a:t> </a:t>
            </a:r>
            <a:r>
              <a:rPr lang="nl-NL" kern="0" dirty="0"/>
              <a:t>: les bases</a:t>
            </a:r>
          </a:p>
          <a:p>
            <a:endParaRPr lang="nl-NL" kern="0" dirty="0"/>
          </a:p>
          <a:p>
            <a:endParaRPr lang="nl-NL" kern="0" dirty="0" smtClean="0"/>
          </a:p>
          <a:p>
            <a:endParaRPr lang="nl-NL" kern="0" dirty="0"/>
          </a:p>
        </p:txBody>
      </p:sp>
      <p:sp>
        <p:nvSpPr>
          <p:cNvPr id="5" name="Tekstvak 4"/>
          <p:cNvSpPr txBox="1"/>
          <p:nvPr/>
        </p:nvSpPr>
        <p:spPr>
          <a:xfrm>
            <a:off x="3668132" y="5081408"/>
            <a:ext cx="4668069" cy="1015663"/>
          </a:xfrm>
          <a:prstGeom prst="rect">
            <a:avLst/>
          </a:prstGeom>
          <a:solidFill>
            <a:schemeClr val="bg1"/>
          </a:solidFill>
          <a:effectLst>
            <a:softEdge rad="31750"/>
          </a:effectLst>
        </p:spPr>
        <p:txBody>
          <a:bodyPr wrap="square" rtlCol="0">
            <a:spAutoFit/>
          </a:bodyPr>
          <a:lstStyle/>
          <a:p>
            <a:r>
              <a:rPr lang="fr-FR" sz="2000" i="1" kern="0" dirty="0" smtClean="0">
                <a:solidFill>
                  <a:srgbClr val="4B4643"/>
                </a:solidFill>
                <a:ea typeface="+mn-ea"/>
              </a:rPr>
              <a:t>‘La </a:t>
            </a:r>
            <a:r>
              <a:rPr lang="fr-FR" sz="2000" i="1" kern="0" dirty="0">
                <a:solidFill>
                  <a:srgbClr val="4B4643"/>
                </a:solidFill>
                <a:ea typeface="+mn-ea"/>
              </a:rPr>
              <a:t>maison du langage et du </a:t>
            </a:r>
            <a:r>
              <a:rPr lang="fr-FR" sz="2000" i="1" kern="0" dirty="0" smtClean="0">
                <a:solidFill>
                  <a:srgbClr val="4B4643"/>
                </a:solidFill>
                <a:ea typeface="+mn-ea"/>
              </a:rPr>
              <a:t>numérique</a:t>
            </a:r>
            <a:r>
              <a:rPr lang="fr-FR" sz="2000" kern="0" dirty="0" smtClean="0">
                <a:solidFill>
                  <a:srgbClr val="4B4643"/>
                </a:solidFill>
                <a:ea typeface="+mn-ea"/>
              </a:rPr>
              <a:t>’: </a:t>
            </a:r>
            <a:r>
              <a:rPr lang="fr-FR" sz="2000" kern="0" dirty="0">
                <a:solidFill>
                  <a:srgbClr val="4B4643"/>
                </a:solidFill>
                <a:ea typeface="+mn-ea"/>
              </a:rPr>
              <a:t>une coopération entre bénévoles et professionnels</a:t>
            </a:r>
          </a:p>
        </p:txBody>
      </p:sp>
    </p:spTree>
    <p:extLst>
      <p:ext uri="{BB962C8B-B14F-4D97-AF65-F5344CB8AC3E}">
        <p14:creationId xmlns:p14="http://schemas.microsoft.com/office/powerpoint/2010/main" val="315847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rotWithShape="1">
          <a:blip r:embed="rId3" cstate="print">
            <a:extLst>
              <a:ext uri="{28A0092B-C50C-407E-A947-70E740481C1C}">
                <a14:useLocalDpi xmlns:a14="http://schemas.microsoft.com/office/drawing/2010/main" val="0"/>
              </a:ext>
            </a:extLst>
          </a:blip>
          <a:srcRect l="11285" t="-415" r="10855" b="-1"/>
          <a:stretch/>
        </p:blipFill>
        <p:spPr>
          <a:xfrm rot="5400000">
            <a:off x="2115488" y="1637697"/>
            <a:ext cx="4968552" cy="4805824"/>
          </a:xfrm>
          <a:prstGeom prst="rect">
            <a:avLst/>
          </a:prstGeom>
        </p:spPr>
      </p:pic>
      <p:sp>
        <p:nvSpPr>
          <p:cNvPr id="2" name="Titel 1"/>
          <p:cNvSpPr>
            <a:spLocks noGrp="1"/>
          </p:cNvSpPr>
          <p:nvPr>
            <p:ph type="title"/>
          </p:nvPr>
        </p:nvSpPr>
        <p:spPr>
          <a:xfrm>
            <a:off x="2196852" y="548680"/>
            <a:ext cx="6263580" cy="936104"/>
          </a:xfrm>
        </p:spPr>
        <p:txBody>
          <a:bodyPr/>
          <a:lstStyle/>
          <a:p>
            <a:r>
              <a:rPr lang="fr-FR" dirty="0"/>
              <a:t>Espace </a:t>
            </a:r>
            <a:r>
              <a:rPr lang="fr-FR" dirty="0" smtClean="0"/>
              <a:t>éducation (2):</a:t>
            </a:r>
            <a:r>
              <a:rPr lang="fr-FR" dirty="0"/>
              <a:t/>
            </a:r>
            <a:br>
              <a:rPr lang="fr-FR" dirty="0"/>
            </a:br>
            <a:r>
              <a:rPr lang="fr-FR" dirty="0" smtClean="0"/>
              <a:t>compétences </a:t>
            </a:r>
            <a:r>
              <a:rPr lang="fr-FR" dirty="0"/>
              <a:t>pour le 21e siècle</a:t>
            </a:r>
          </a:p>
        </p:txBody>
      </p:sp>
      <p:sp>
        <p:nvSpPr>
          <p:cNvPr id="4" name="Tekstvak 3"/>
          <p:cNvSpPr txBox="1"/>
          <p:nvPr/>
        </p:nvSpPr>
        <p:spPr>
          <a:xfrm>
            <a:off x="467544" y="2234993"/>
            <a:ext cx="4680520" cy="1569660"/>
          </a:xfrm>
          <a:prstGeom prst="rect">
            <a:avLst/>
          </a:prstGeom>
          <a:solidFill>
            <a:schemeClr val="bg1"/>
          </a:solidFill>
          <a:effectLst>
            <a:softEdge rad="31750"/>
          </a:effectLst>
        </p:spPr>
        <p:txBody>
          <a:bodyPr wrap="square" rtlCol="0">
            <a:spAutoFit/>
          </a:bodyPr>
          <a:lstStyle/>
          <a:p>
            <a:r>
              <a:rPr lang="fr-FR" kern="0" dirty="0" err="1">
                <a:solidFill>
                  <a:srgbClr val="4B4643"/>
                </a:solidFill>
                <a:ea typeface="+mn-ea"/>
              </a:rPr>
              <a:t>Littératie</a:t>
            </a:r>
            <a:r>
              <a:rPr lang="fr-FR" kern="0" dirty="0">
                <a:solidFill>
                  <a:srgbClr val="4B4643"/>
                </a:solidFill>
                <a:ea typeface="+mn-ea"/>
              </a:rPr>
              <a:t> numérique</a:t>
            </a:r>
          </a:p>
          <a:p>
            <a:r>
              <a:rPr lang="fr-FR" kern="0" dirty="0">
                <a:solidFill>
                  <a:srgbClr val="4B4643"/>
                </a:solidFill>
                <a:ea typeface="+mn-ea"/>
              </a:rPr>
              <a:t>Compréhension des médias</a:t>
            </a:r>
          </a:p>
          <a:p>
            <a:r>
              <a:rPr lang="fr-FR" kern="0" dirty="0">
                <a:solidFill>
                  <a:srgbClr val="4B4643"/>
                </a:solidFill>
                <a:ea typeface="+mn-ea"/>
              </a:rPr>
              <a:t>Traitement de l’information</a:t>
            </a:r>
          </a:p>
          <a:p>
            <a:r>
              <a:rPr lang="fr-FR" kern="0" dirty="0">
                <a:solidFill>
                  <a:srgbClr val="4B4643"/>
                </a:solidFill>
                <a:ea typeface="+mn-ea"/>
              </a:rPr>
              <a:t>Pensée computationnelle</a:t>
            </a:r>
          </a:p>
        </p:txBody>
      </p:sp>
      <p:sp>
        <p:nvSpPr>
          <p:cNvPr id="5" name="Tekstvak 4"/>
          <p:cNvSpPr txBox="1"/>
          <p:nvPr/>
        </p:nvSpPr>
        <p:spPr>
          <a:xfrm>
            <a:off x="4506043" y="4024399"/>
            <a:ext cx="4535388" cy="830997"/>
          </a:xfrm>
          <a:prstGeom prst="rect">
            <a:avLst/>
          </a:prstGeom>
          <a:solidFill>
            <a:schemeClr val="bg1"/>
          </a:solidFill>
          <a:effectLst>
            <a:softEdge rad="31750"/>
          </a:effectLst>
        </p:spPr>
        <p:txBody>
          <a:bodyPr wrap="square" rtlCol="0">
            <a:spAutoFit/>
          </a:bodyPr>
          <a:lstStyle/>
          <a:p>
            <a:r>
              <a:rPr lang="fr-FR" kern="0" dirty="0">
                <a:solidFill>
                  <a:srgbClr val="4B4643"/>
                </a:solidFill>
                <a:ea typeface="+mn-ea"/>
              </a:rPr>
              <a:t>A la fois au </a:t>
            </a:r>
            <a:r>
              <a:rPr lang="fr-FR" kern="0" dirty="0" smtClean="0">
                <a:solidFill>
                  <a:srgbClr val="4B4643"/>
                </a:solidFill>
                <a:ea typeface="+mn-ea"/>
              </a:rPr>
              <a:t>Forum </a:t>
            </a:r>
            <a:r>
              <a:rPr lang="fr-FR" kern="0" dirty="0">
                <a:solidFill>
                  <a:srgbClr val="4B4643"/>
                </a:solidFill>
                <a:ea typeface="+mn-ea"/>
              </a:rPr>
              <a:t>et dans les écoles</a:t>
            </a:r>
            <a:endParaRPr lang="nl-NL" kern="0" dirty="0">
              <a:solidFill>
                <a:srgbClr val="4B4643"/>
              </a:solidFill>
              <a:ea typeface="+mn-ea"/>
            </a:endParaRPr>
          </a:p>
        </p:txBody>
      </p:sp>
      <p:sp>
        <p:nvSpPr>
          <p:cNvPr id="6" name="Tekstvak 5"/>
          <p:cNvSpPr txBox="1"/>
          <p:nvPr/>
        </p:nvSpPr>
        <p:spPr>
          <a:xfrm>
            <a:off x="467544" y="5066893"/>
            <a:ext cx="5328592" cy="830997"/>
          </a:xfrm>
          <a:prstGeom prst="rect">
            <a:avLst/>
          </a:prstGeom>
          <a:solidFill>
            <a:schemeClr val="bg1"/>
          </a:solidFill>
          <a:effectLst>
            <a:softEdge rad="31750"/>
          </a:effectLst>
        </p:spPr>
        <p:txBody>
          <a:bodyPr wrap="square" rtlCol="0">
            <a:spAutoFit/>
          </a:bodyPr>
          <a:lstStyle/>
          <a:p>
            <a:r>
              <a:rPr lang="fr-FR" kern="0" dirty="0" smtClean="0">
                <a:solidFill>
                  <a:srgbClr val="4B4643"/>
                </a:solidFill>
                <a:ea typeface="+mn-ea"/>
              </a:rPr>
              <a:t>Des </a:t>
            </a:r>
            <a:r>
              <a:rPr lang="fr-FR" kern="0" dirty="0">
                <a:solidFill>
                  <a:srgbClr val="4B4643"/>
                </a:solidFill>
                <a:ea typeface="+mn-ea"/>
              </a:rPr>
              <a:t>cours ludiques de programmation et de </a:t>
            </a:r>
            <a:r>
              <a:rPr lang="fr-FR" kern="0" dirty="0" err="1">
                <a:solidFill>
                  <a:srgbClr val="4B4643"/>
                </a:solidFill>
                <a:ea typeface="+mn-ea"/>
              </a:rPr>
              <a:t>vlogging</a:t>
            </a:r>
            <a:r>
              <a:rPr lang="nl-NL" kern="0" dirty="0" smtClean="0">
                <a:solidFill>
                  <a:srgbClr val="4B4643"/>
                </a:solidFill>
                <a:ea typeface="+mn-ea"/>
              </a:rPr>
              <a:t>…</a:t>
            </a:r>
            <a:endParaRPr lang="nl-NL" kern="0" dirty="0">
              <a:solidFill>
                <a:srgbClr val="4B4643"/>
              </a:solidFill>
              <a:ea typeface="+mn-ea"/>
            </a:endParaRPr>
          </a:p>
        </p:txBody>
      </p:sp>
    </p:spTree>
    <p:extLst>
      <p:ext uri="{BB962C8B-B14F-4D97-AF65-F5344CB8AC3E}">
        <p14:creationId xmlns:p14="http://schemas.microsoft.com/office/powerpoint/2010/main" val="159184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rotWithShape="1">
          <a:blip r:embed="rId3" cstate="print">
            <a:extLst>
              <a:ext uri="{28A0092B-C50C-407E-A947-70E740481C1C}">
                <a14:useLocalDpi xmlns:a14="http://schemas.microsoft.com/office/drawing/2010/main" val="0"/>
              </a:ext>
            </a:extLst>
          </a:blip>
          <a:srcRect l="-45" t="-15" r="45663" b="37001"/>
          <a:stretch/>
        </p:blipFill>
        <p:spPr>
          <a:xfrm>
            <a:off x="966224" y="1268760"/>
            <a:ext cx="7813984" cy="5093070"/>
          </a:xfrm>
          <a:prstGeom prst="rect">
            <a:avLst/>
          </a:prstGeom>
        </p:spPr>
      </p:pic>
      <p:sp>
        <p:nvSpPr>
          <p:cNvPr id="2" name="Titel 1"/>
          <p:cNvSpPr>
            <a:spLocks noGrp="1"/>
          </p:cNvSpPr>
          <p:nvPr>
            <p:ph type="title"/>
          </p:nvPr>
        </p:nvSpPr>
        <p:spPr>
          <a:xfrm>
            <a:off x="1691680" y="476673"/>
            <a:ext cx="5760640" cy="576064"/>
          </a:xfrm>
        </p:spPr>
        <p:txBody>
          <a:bodyPr/>
          <a:lstStyle/>
          <a:p>
            <a:r>
              <a:rPr lang="nl-NL" dirty="0" err="1"/>
              <a:t>Espace</a:t>
            </a:r>
            <a:r>
              <a:rPr lang="nl-NL" dirty="0"/>
              <a:t> </a:t>
            </a:r>
            <a:r>
              <a:rPr lang="nl-NL" dirty="0" err="1"/>
              <a:t>éducation</a:t>
            </a:r>
            <a:r>
              <a:rPr lang="nl-NL" dirty="0"/>
              <a:t> (</a:t>
            </a:r>
            <a:r>
              <a:rPr lang="nl-NL" dirty="0" smtClean="0"/>
              <a:t>3): E-Lab</a:t>
            </a:r>
            <a:endParaRPr lang="nl-NL" dirty="0"/>
          </a:p>
        </p:txBody>
      </p:sp>
      <p:sp>
        <p:nvSpPr>
          <p:cNvPr id="4" name="Tekstvak 3"/>
          <p:cNvSpPr txBox="1"/>
          <p:nvPr/>
        </p:nvSpPr>
        <p:spPr>
          <a:xfrm>
            <a:off x="1000673" y="1898581"/>
            <a:ext cx="2304256" cy="461665"/>
          </a:xfrm>
          <a:prstGeom prst="rect">
            <a:avLst/>
          </a:prstGeom>
          <a:solidFill>
            <a:schemeClr val="bg1"/>
          </a:solidFill>
          <a:effectLst>
            <a:softEdge rad="31750"/>
          </a:effectLst>
        </p:spPr>
        <p:txBody>
          <a:bodyPr wrap="square" rtlCol="0">
            <a:spAutoFit/>
          </a:bodyPr>
          <a:lstStyle/>
          <a:p>
            <a:r>
              <a:rPr lang="nl-NL" kern="0" dirty="0">
                <a:solidFill>
                  <a:srgbClr val="4B4643"/>
                </a:solidFill>
                <a:ea typeface="+mn-ea"/>
              </a:rPr>
              <a:t>Maker </a:t>
            </a:r>
            <a:r>
              <a:rPr lang="nl-NL" kern="0" dirty="0" err="1">
                <a:solidFill>
                  <a:srgbClr val="4B4643"/>
                </a:solidFill>
                <a:ea typeface="+mn-ea"/>
              </a:rPr>
              <a:t>space</a:t>
            </a:r>
            <a:endParaRPr lang="nl-NL" kern="0" dirty="0">
              <a:solidFill>
                <a:srgbClr val="4B4643"/>
              </a:solidFill>
              <a:ea typeface="+mn-ea"/>
            </a:endParaRPr>
          </a:p>
        </p:txBody>
      </p:sp>
      <p:sp>
        <p:nvSpPr>
          <p:cNvPr id="6" name="Tekstvak 5"/>
          <p:cNvSpPr txBox="1"/>
          <p:nvPr/>
        </p:nvSpPr>
        <p:spPr>
          <a:xfrm>
            <a:off x="2915816" y="2648730"/>
            <a:ext cx="5989105" cy="461665"/>
          </a:xfrm>
          <a:prstGeom prst="rect">
            <a:avLst/>
          </a:prstGeom>
          <a:solidFill>
            <a:schemeClr val="bg1"/>
          </a:solidFill>
          <a:effectLst>
            <a:softEdge rad="31750"/>
          </a:effectLst>
        </p:spPr>
        <p:txBody>
          <a:bodyPr wrap="square" rtlCol="0">
            <a:spAutoFit/>
          </a:bodyPr>
          <a:lstStyle/>
          <a:p>
            <a:r>
              <a:rPr lang="fr-FR" kern="0" dirty="0">
                <a:solidFill>
                  <a:srgbClr val="4B4643"/>
                </a:solidFill>
                <a:ea typeface="+mn-ea"/>
              </a:rPr>
              <a:t>Logiciels et machines pour créer</a:t>
            </a:r>
            <a:endParaRPr lang="nl-NL" kern="0" dirty="0">
              <a:solidFill>
                <a:srgbClr val="4B4643"/>
              </a:solidFill>
              <a:ea typeface="+mn-ea"/>
            </a:endParaRPr>
          </a:p>
        </p:txBody>
      </p:sp>
      <p:sp>
        <p:nvSpPr>
          <p:cNvPr id="8" name="Tekstvak 7"/>
          <p:cNvSpPr txBox="1"/>
          <p:nvPr/>
        </p:nvSpPr>
        <p:spPr>
          <a:xfrm>
            <a:off x="1000673" y="3589607"/>
            <a:ext cx="5948873" cy="830997"/>
          </a:xfrm>
          <a:prstGeom prst="rect">
            <a:avLst/>
          </a:prstGeom>
          <a:solidFill>
            <a:schemeClr val="bg1"/>
          </a:solidFill>
          <a:effectLst>
            <a:softEdge rad="31750"/>
          </a:effectLst>
        </p:spPr>
        <p:txBody>
          <a:bodyPr wrap="square" rtlCol="0">
            <a:spAutoFit/>
          </a:bodyPr>
          <a:lstStyle/>
          <a:p>
            <a:r>
              <a:rPr lang="fr-FR" kern="0" dirty="0">
                <a:solidFill>
                  <a:srgbClr val="4B4643"/>
                </a:solidFill>
                <a:ea typeface="+mn-ea"/>
              </a:rPr>
              <a:t>Bricoleurs, goûters d’anniversaire, créateurs, </a:t>
            </a:r>
            <a:r>
              <a:rPr lang="fr-FR" kern="0" dirty="0" smtClean="0">
                <a:solidFill>
                  <a:srgbClr val="4B4643"/>
                </a:solidFill>
                <a:ea typeface="+mn-ea"/>
              </a:rPr>
              <a:t>événements…</a:t>
            </a:r>
            <a:endParaRPr lang="nl-NL" kern="0" dirty="0">
              <a:solidFill>
                <a:srgbClr val="4B4643"/>
              </a:solidFill>
              <a:ea typeface="+mn-ea"/>
            </a:endParaRPr>
          </a:p>
        </p:txBody>
      </p:sp>
      <p:sp>
        <p:nvSpPr>
          <p:cNvPr id="9" name="Tekstvak 8"/>
          <p:cNvSpPr txBox="1"/>
          <p:nvPr/>
        </p:nvSpPr>
        <p:spPr>
          <a:xfrm>
            <a:off x="2123728" y="4859990"/>
            <a:ext cx="6740961" cy="1200329"/>
          </a:xfrm>
          <a:prstGeom prst="rect">
            <a:avLst/>
          </a:prstGeom>
          <a:solidFill>
            <a:schemeClr val="bg1"/>
          </a:solidFill>
          <a:effectLst>
            <a:softEdge rad="31750"/>
          </a:effectLst>
        </p:spPr>
        <p:txBody>
          <a:bodyPr wrap="square" rtlCol="0">
            <a:spAutoFit/>
          </a:bodyPr>
          <a:lstStyle/>
          <a:p>
            <a:r>
              <a:rPr lang="fr-FR" kern="0" dirty="0">
                <a:solidFill>
                  <a:srgbClr val="4B4643"/>
                </a:solidFill>
                <a:ea typeface="+mn-ea"/>
              </a:rPr>
              <a:t>Gérés et animés en collaboration avec un partenaire/entrepreneur : imprimerie spécialisée dans le design graphique</a:t>
            </a:r>
            <a:endParaRPr lang="nl-NL" kern="0" dirty="0">
              <a:solidFill>
                <a:srgbClr val="4B4643"/>
              </a:solidFill>
              <a:ea typeface="+mn-ea"/>
            </a:endParaRPr>
          </a:p>
        </p:txBody>
      </p:sp>
    </p:spTree>
    <p:extLst>
      <p:ext uri="{BB962C8B-B14F-4D97-AF65-F5344CB8AC3E}">
        <p14:creationId xmlns:p14="http://schemas.microsoft.com/office/powerpoint/2010/main" val="733679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090" y="641424"/>
            <a:ext cx="4868223" cy="2739187"/>
          </a:xfrm>
          <a:prstGeom prst="rect">
            <a:avLst/>
          </a:prstGeom>
        </p:spPr>
      </p:pic>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80" y="661404"/>
            <a:ext cx="3629096" cy="2719207"/>
          </a:xfrm>
          <a:prstGeom prst="rect">
            <a:avLst/>
          </a:prstGeom>
        </p:spPr>
      </p:pic>
      <p:pic>
        <p:nvPicPr>
          <p:cNvPr id="5" name="Afbeelding 4"/>
          <p:cNvPicPr>
            <a:picLocks noChangeAspect="1"/>
          </p:cNvPicPr>
          <p:nvPr/>
        </p:nvPicPr>
        <p:blipFill rotWithShape="1">
          <a:blip r:embed="rId4" cstate="print">
            <a:extLst>
              <a:ext uri="{28A0092B-C50C-407E-A947-70E740481C1C}">
                <a14:useLocalDpi xmlns:a14="http://schemas.microsoft.com/office/drawing/2010/main" val="0"/>
              </a:ext>
            </a:extLst>
          </a:blip>
          <a:srcRect l="10165" t="-3292" r="4630" b="1"/>
          <a:stretch/>
        </p:blipFill>
        <p:spPr>
          <a:xfrm>
            <a:off x="5039544" y="3856010"/>
            <a:ext cx="4104456" cy="2280511"/>
          </a:xfrm>
          <a:prstGeom prst="rect">
            <a:avLst/>
          </a:prstGeom>
        </p:spPr>
      </p:pic>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418" y="3715139"/>
            <a:ext cx="4612059" cy="2562255"/>
          </a:xfrm>
          <a:prstGeom prst="rect">
            <a:avLst/>
          </a:prstGeom>
        </p:spPr>
      </p:pic>
      <p:pic>
        <p:nvPicPr>
          <p:cNvPr id="7" name="Afbeelding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39952" y="908720"/>
            <a:ext cx="1609936" cy="1609936"/>
          </a:xfrm>
          <a:prstGeom prst="rect">
            <a:avLst/>
          </a:prstGeom>
        </p:spPr>
      </p:pic>
    </p:spTree>
    <p:extLst>
      <p:ext uri="{BB962C8B-B14F-4D97-AF65-F5344CB8AC3E}">
        <p14:creationId xmlns:p14="http://schemas.microsoft.com/office/powerpoint/2010/main" val="3081509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1772816"/>
            <a:ext cx="8028384" cy="4515966"/>
          </a:xfrm>
          <a:prstGeom prst="rect">
            <a:avLst/>
          </a:prstGeom>
        </p:spPr>
      </p:pic>
      <p:sp>
        <p:nvSpPr>
          <p:cNvPr id="2" name="Titel 1"/>
          <p:cNvSpPr>
            <a:spLocks noGrp="1"/>
          </p:cNvSpPr>
          <p:nvPr>
            <p:ph type="title"/>
          </p:nvPr>
        </p:nvSpPr>
        <p:spPr>
          <a:xfrm>
            <a:off x="1907704" y="620688"/>
            <a:ext cx="4822304" cy="1008063"/>
          </a:xfrm>
        </p:spPr>
        <p:txBody>
          <a:bodyPr/>
          <a:lstStyle/>
          <a:p>
            <a:r>
              <a:rPr lang="nl-NL" dirty="0" err="1"/>
              <a:t>Espace</a:t>
            </a:r>
            <a:r>
              <a:rPr lang="nl-NL" dirty="0"/>
              <a:t> </a:t>
            </a:r>
            <a:r>
              <a:rPr lang="nl-NL" dirty="0" err="1" smtClean="0"/>
              <a:t>éducation</a:t>
            </a:r>
            <a:r>
              <a:rPr lang="nl-NL" dirty="0" smtClean="0"/>
              <a:t> (4): </a:t>
            </a:r>
            <a:r>
              <a:rPr lang="nl-NL" dirty="0" err="1" smtClean="0"/>
              <a:t>l’Université</a:t>
            </a:r>
            <a:r>
              <a:rPr lang="nl-NL" dirty="0" smtClean="0"/>
              <a:t> </a:t>
            </a:r>
            <a:r>
              <a:rPr lang="nl-NL" dirty="0"/>
              <a:t>populaire</a:t>
            </a:r>
          </a:p>
        </p:txBody>
      </p:sp>
      <p:sp>
        <p:nvSpPr>
          <p:cNvPr id="5" name="Rechthoek 4"/>
          <p:cNvSpPr/>
          <p:nvPr/>
        </p:nvSpPr>
        <p:spPr>
          <a:xfrm>
            <a:off x="2987824" y="2121212"/>
            <a:ext cx="5289240" cy="461665"/>
          </a:xfrm>
          <a:prstGeom prst="rect">
            <a:avLst/>
          </a:prstGeom>
          <a:solidFill>
            <a:schemeClr val="bg1"/>
          </a:solidFill>
          <a:effectLst>
            <a:softEdge rad="31750"/>
          </a:effectLst>
        </p:spPr>
        <p:txBody>
          <a:bodyPr wrap="square">
            <a:spAutoFit/>
          </a:bodyPr>
          <a:lstStyle/>
          <a:p>
            <a:r>
              <a:rPr lang="nl-NL" kern="0" dirty="0">
                <a:solidFill>
                  <a:srgbClr val="4B4643"/>
                </a:solidFill>
                <a:ea typeface="+mn-ea"/>
              </a:rPr>
              <a:t>Cours, conférences et ateliers</a:t>
            </a:r>
          </a:p>
        </p:txBody>
      </p:sp>
      <p:sp>
        <p:nvSpPr>
          <p:cNvPr id="6" name="Rechthoek 5"/>
          <p:cNvSpPr/>
          <p:nvPr/>
        </p:nvSpPr>
        <p:spPr>
          <a:xfrm>
            <a:off x="1187624" y="3227518"/>
            <a:ext cx="4968552" cy="1938992"/>
          </a:xfrm>
          <a:prstGeom prst="rect">
            <a:avLst/>
          </a:prstGeom>
          <a:solidFill>
            <a:schemeClr val="bg1"/>
          </a:solidFill>
          <a:effectLst>
            <a:softEdge rad="31750"/>
          </a:effectLst>
        </p:spPr>
        <p:txBody>
          <a:bodyPr wrap="square">
            <a:spAutoFit/>
          </a:bodyPr>
          <a:lstStyle/>
          <a:p>
            <a:r>
              <a:rPr lang="fr-FR" kern="0" dirty="0">
                <a:solidFill>
                  <a:srgbClr val="4B4643"/>
                </a:solidFill>
                <a:ea typeface="+mn-ea"/>
              </a:rPr>
              <a:t>Langues pour voyager, culture, art, histoire, littérature, philosophie, pleine conscience, compétences de </a:t>
            </a:r>
            <a:r>
              <a:rPr lang="fr-FR" kern="0" dirty="0" smtClean="0">
                <a:solidFill>
                  <a:srgbClr val="4B4643"/>
                </a:solidFill>
                <a:ea typeface="+mn-ea"/>
              </a:rPr>
              <a:t>communication…</a:t>
            </a:r>
            <a:endParaRPr lang="nl-NL" kern="0" dirty="0">
              <a:solidFill>
                <a:srgbClr val="4B4643"/>
              </a:solidFill>
              <a:ea typeface="+mn-ea"/>
            </a:endParaRPr>
          </a:p>
        </p:txBody>
      </p:sp>
      <p:sp>
        <p:nvSpPr>
          <p:cNvPr id="7" name="Rechthoek 6"/>
          <p:cNvSpPr/>
          <p:nvPr/>
        </p:nvSpPr>
        <p:spPr>
          <a:xfrm>
            <a:off x="2643768" y="5535277"/>
            <a:ext cx="5649280" cy="461665"/>
          </a:xfrm>
          <a:prstGeom prst="rect">
            <a:avLst/>
          </a:prstGeom>
          <a:solidFill>
            <a:schemeClr val="bg1"/>
          </a:solidFill>
          <a:effectLst>
            <a:softEdge rad="31750"/>
          </a:effectLst>
        </p:spPr>
        <p:txBody>
          <a:bodyPr wrap="square">
            <a:spAutoFit/>
          </a:bodyPr>
          <a:lstStyle/>
          <a:p>
            <a:r>
              <a:rPr lang="fr-FR" kern="0" dirty="0">
                <a:solidFill>
                  <a:srgbClr val="4B4643"/>
                </a:solidFill>
                <a:ea typeface="+mn-ea"/>
              </a:rPr>
              <a:t>De nouveaux cours chaque année</a:t>
            </a:r>
            <a:endParaRPr lang="nl-NL" kern="0" dirty="0">
              <a:solidFill>
                <a:srgbClr val="4B4643"/>
              </a:solidFill>
              <a:ea typeface="+mn-ea"/>
            </a:endParaRPr>
          </a:p>
        </p:txBody>
      </p:sp>
    </p:spTree>
    <p:extLst>
      <p:ext uri="{BB962C8B-B14F-4D97-AF65-F5344CB8AC3E}">
        <p14:creationId xmlns:p14="http://schemas.microsoft.com/office/powerpoint/2010/main" val="2049581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59632" y="470208"/>
            <a:ext cx="7773988" cy="1008063"/>
          </a:xfrm>
        </p:spPr>
        <p:txBody>
          <a:bodyPr/>
          <a:lstStyle/>
          <a:p>
            <a:r>
              <a:rPr lang="fr-FR" dirty="0"/>
              <a:t>Le meilleur endroit en ville pour étudier</a:t>
            </a:r>
            <a:endParaRPr lang="nl-NL" dirty="0"/>
          </a:p>
        </p:txBody>
      </p:sp>
      <p:pic>
        <p:nvPicPr>
          <p:cNvPr id="9" name="Afbeelding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8436" y="3717031"/>
            <a:ext cx="4315972" cy="2427734"/>
          </a:xfrm>
          <a:prstGeom prst="rect">
            <a:avLst/>
          </a:prstGeom>
        </p:spPr>
      </p:pic>
      <p:pic>
        <p:nvPicPr>
          <p:cNvPr id="10" name="Afbeelding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4689" y="1298384"/>
            <a:ext cx="4125617" cy="2598535"/>
          </a:xfrm>
          <a:prstGeom prst="rect">
            <a:avLst/>
          </a:prstGeom>
        </p:spPr>
      </p:pic>
      <p:pic>
        <p:nvPicPr>
          <p:cNvPr id="4" name="Afbeelding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7664" y="1205751"/>
            <a:ext cx="6696744" cy="5022559"/>
          </a:xfrm>
          <a:prstGeom prst="rect">
            <a:avLst/>
          </a:prstGeom>
        </p:spPr>
      </p:pic>
    </p:spTree>
    <p:extLst>
      <p:ext uri="{BB962C8B-B14F-4D97-AF65-F5344CB8AC3E}">
        <p14:creationId xmlns:p14="http://schemas.microsoft.com/office/powerpoint/2010/main" val="216291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395" y="1380340"/>
            <a:ext cx="7971497" cy="4697935"/>
          </a:xfrm>
          <a:prstGeom prst="rect">
            <a:avLst/>
          </a:prstGeom>
        </p:spPr>
      </p:pic>
      <p:sp>
        <p:nvSpPr>
          <p:cNvPr id="2" name="Titel 1"/>
          <p:cNvSpPr>
            <a:spLocks noGrp="1"/>
          </p:cNvSpPr>
          <p:nvPr>
            <p:ph type="title"/>
          </p:nvPr>
        </p:nvSpPr>
        <p:spPr>
          <a:xfrm>
            <a:off x="1707257" y="332656"/>
            <a:ext cx="6753175" cy="1047684"/>
          </a:xfrm>
        </p:spPr>
        <p:txBody>
          <a:bodyPr/>
          <a:lstStyle/>
          <a:p>
            <a:pPr algn="ctr"/>
            <a:r>
              <a:rPr lang="fr-FR" dirty="0"/>
              <a:t>L’éducation au-delà du </a:t>
            </a:r>
            <a:r>
              <a:rPr lang="fr-FR" dirty="0" smtClean="0"/>
              <a:t>Forum: </a:t>
            </a:r>
            <a:r>
              <a:rPr lang="fr-FR" dirty="0"/>
              <a:t>les bibliothèques scolaires</a:t>
            </a:r>
            <a:endParaRPr lang="nl-NL" dirty="0"/>
          </a:p>
        </p:txBody>
      </p:sp>
      <p:sp>
        <p:nvSpPr>
          <p:cNvPr id="5" name="Tekstvak 4"/>
          <p:cNvSpPr txBox="1"/>
          <p:nvPr/>
        </p:nvSpPr>
        <p:spPr>
          <a:xfrm>
            <a:off x="4642597" y="1682059"/>
            <a:ext cx="4226552" cy="1938992"/>
          </a:xfrm>
          <a:prstGeom prst="rect">
            <a:avLst/>
          </a:prstGeom>
          <a:solidFill>
            <a:schemeClr val="bg1"/>
          </a:solidFill>
          <a:effectLst>
            <a:softEdge rad="31750"/>
          </a:effectLst>
        </p:spPr>
        <p:txBody>
          <a:bodyPr wrap="square" rtlCol="0">
            <a:spAutoFit/>
          </a:bodyPr>
          <a:lstStyle/>
          <a:p>
            <a:r>
              <a:rPr lang="fr-FR" dirty="0">
                <a:solidFill>
                  <a:srgbClr val="4B4643"/>
                </a:solidFill>
                <a:ea typeface="+mn-ea"/>
              </a:rPr>
              <a:t>Livres, compétences de lecture, compétences de décryptage des média, compétences pour le 21e siècle</a:t>
            </a:r>
            <a:endParaRPr lang="nl-NL" dirty="0"/>
          </a:p>
        </p:txBody>
      </p:sp>
      <p:sp>
        <p:nvSpPr>
          <p:cNvPr id="6" name="Tijdelijke aanduiding voor tekst 2"/>
          <p:cNvSpPr txBox="1">
            <a:spLocks/>
          </p:cNvSpPr>
          <p:nvPr/>
        </p:nvSpPr>
        <p:spPr bwMode="auto">
          <a:xfrm>
            <a:off x="1043608" y="3922770"/>
            <a:ext cx="3096344" cy="1378438"/>
          </a:xfrm>
          <a:prstGeom prst="rect">
            <a:avLst/>
          </a:prstGeom>
          <a:solidFill>
            <a:schemeClr val="bg1"/>
          </a:solidFill>
          <a:ln w="9525">
            <a:noFill/>
            <a:miter lim="800000"/>
            <a:headEnd/>
            <a:tailEnd/>
          </a:ln>
          <a:effectLst>
            <a:softEdge rad="31750"/>
          </a:effec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Tx/>
              <a:buNone/>
              <a:defRPr sz="2000" baseline="0">
                <a:solidFill>
                  <a:srgbClr val="4B4643"/>
                </a:solidFill>
                <a:latin typeface="Verdana" pitchFamily="34" charset="0"/>
                <a:ea typeface="+mn-ea"/>
                <a:cs typeface="ＭＳ Ｐゴシック"/>
              </a:defRPr>
            </a:lvl1pPr>
            <a:lvl2pPr marL="742950" indent="-285750" algn="l" rtl="0" eaLnBrk="1" fontAlgn="base" hangingPunct="1">
              <a:spcBef>
                <a:spcPct val="20000"/>
              </a:spcBef>
              <a:spcAft>
                <a:spcPct val="0"/>
              </a:spcAft>
              <a:buChar char="–"/>
              <a:defRPr sz="2800">
                <a:solidFill>
                  <a:srgbClr val="4B4643"/>
                </a:solidFill>
                <a:latin typeface="Verdana" pitchFamily="34" charset="0"/>
                <a:ea typeface="+mn-ea"/>
                <a:cs typeface="ＭＳ Ｐゴシック"/>
              </a:defRPr>
            </a:lvl2pPr>
            <a:lvl3pPr marL="1085850" indent="-228600" algn="l" rtl="0" eaLnBrk="1" fontAlgn="base" hangingPunct="1">
              <a:spcBef>
                <a:spcPct val="20000"/>
              </a:spcBef>
              <a:spcAft>
                <a:spcPct val="0"/>
              </a:spcAft>
              <a:buChar char="•"/>
              <a:defRPr sz="2400">
                <a:solidFill>
                  <a:srgbClr val="4B4643"/>
                </a:solidFill>
                <a:latin typeface="Verdana" pitchFamily="34" charset="0"/>
                <a:ea typeface="+mn-ea"/>
                <a:cs typeface="ＭＳ Ｐゴシック"/>
              </a:defRPr>
            </a:lvl3pPr>
            <a:lvl4pPr marL="1428750" indent="-228600" algn="l" rtl="0" eaLnBrk="1" fontAlgn="base" hangingPunct="1">
              <a:spcBef>
                <a:spcPct val="20000"/>
              </a:spcBef>
              <a:spcAft>
                <a:spcPct val="0"/>
              </a:spcAft>
              <a:buChar char="–"/>
              <a:defRPr sz="2000">
                <a:solidFill>
                  <a:srgbClr val="4B4643"/>
                </a:solidFill>
                <a:latin typeface="Verdana" pitchFamily="34" charset="0"/>
                <a:ea typeface="+mn-ea"/>
                <a:cs typeface="ＭＳ Ｐゴシック"/>
              </a:defRPr>
            </a:lvl4pPr>
            <a:lvl5pPr marL="1771650" indent="-228600" algn="l" rtl="0" eaLnBrk="1" fontAlgn="base" hangingPunct="1">
              <a:spcBef>
                <a:spcPct val="20000"/>
              </a:spcBef>
              <a:spcAft>
                <a:spcPct val="0"/>
              </a:spcAft>
              <a:buChar char="»"/>
              <a:defRPr sz="2000">
                <a:solidFill>
                  <a:srgbClr val="4B4643"/>
                </a:solidFill>
                <a:latin typeface="Verdana" pitchFamily="34" charset="0"/>
                <a:ea typeface="+mn-ea"/>
                <a:cs typeface="ＭＳ Ｐゴシック"/>
              </a:defRPr>
            </a:lvl5pPr>
            <a:lvl6pPr marL="2228850" indent="-228600" algn="l" rtl="0" eaLnBrk="1" fontAlgn="base" hangingPunct="1">
              <a:spcBef>
                <a:spcPct val="20000"/>
              </a:spcBef>
              <a:spcAft>
                <a:spcPct val="0"/>
              </a:spcAft>
              <a:defRPr>
                <a:solidFill>
                  <a:srgbClr val="4B4643"/>
                </a:solidFill>
                <a:latin typeface="+mn-lt"/>
                <a:ea typeface="+mn-ea"/>
              </a:defRPr>
            </a:lvl6pPr>
            <a:lvl7pPr marL="2686050" indent="-228600" algn="l" rtl="0" eaLnBrk="1" fontAlgn="base" hangingPunct="1">
              <a:spcBef>
                <a:spcPct val="20000"/>
              </a:spcBef>
              <a:spcAft>
                <a:spcPct val="0"/>
              </a:spcAft>
              <a:defRPr>
                <a:solidFill>
                  <a:srgbClr val="4B4643"/>
                </a:solidFill>
                <a:latin typeface="+mn-lt"/>
                <a:ea typeface="+mn-ea"/>
              </a:defRPr>
            </a:lvl7pPr>
            <a:lvl8pPr marL="3143250" indent="-228600" algn="l" rtl="0" eaLnBrk="1" fontAlgn="base" hangingPunct="1">
              <a:spcBef>
                <a:spcPct val="20000"/>
              </a:spcBef>
              <a:spcAft>
                <a:spcPct val="0"/>
              </a:spcAft>
              <a:defRPr>
                <a:solidFill>
                  <a:srgbClr val="4B4643"/>
                </a:solidFill>
                <a:latin typeface="+mn-lt"/>
                <a:ea typeface="+mn-ea"/>
              </a:defRPr>
            </a:lvl8pPr>
            <a:lvl9pPr marL="3600450" indent="-228600" algn="l" rtl="0" eaLnBrk="1" fontAlgn="base" hangingPunct="1">
              <a:spcBef>
                <a:spcPct val="20000"/>
              </a:spcBef>
              <a:spcAft>
                <a:spcPct val="0"/>
              </a:spcAft>
              <a:defRPr>
                <a:solidFill>
                  <a:srgbClr val="4B4643"/>
                </a:solidFill>
                <a:latin typeface="+mn-lt"/>
                <a:ea typeface="+mn-ea"/>
              </a:defRPr>
            </a:lvl9pPr>
          </a:lstStyle>
          <a:p>
            <a:r>
              <a:rPr lang="fr-FR" sz="2400" dirty="0"/>
              <a:t>Les écoles s’acquittent d’un forfait par enfant</a:t>
            </a:r>
            <a:endParaRPr lang="nl-NL" sz="2400" dirty="0"/>
          </a:p>
        </p:txBody>
      </p:sp>
      <p:sp>
        <p:nvSpPr>
          <p:cNvPr id="7" name="Tijdelijke aanduiding voor tekst 2"/>
          <p:cNvSpPr txBox="1">
            <a:spLocks/>
          </p:cNvSpPr>
          <p:nvPr/>
        </p:nvSpPr>
        <p:spPr bwMode="auto">
          <a:xfrm>
            <a:off x="4653143" y="3727321"/>
            <a:ext cx="2664296" cy="2071877"/>
          </a:xfrm>
          <a:prstGeom prst="rect">
            <a:avLst/>
          </a:prstGeom>
          <a:solidFill>
            <a:schemeClr val="bg1"/>
          </a:solidFill>
          <a:ln w="9525">
            <a:noFill/>
            <a:miter lim="800000"/>
            <a:headEnd/>
            <a:tailEnd/>
          </a:ln>
          <a:effectLst>
            <a:softEdge rad="31750"/>
          </a:effec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Tx/>
              <a:buNone/>
              <a:defRPr sz="2000" baseline="0">
                <a:solidFill>
                  <a:srgbClr val="4B4643"/>
                </a:solidFill>
                <a:latin typeface="Verdana" pitchFamily="34" charset="0"/>
                <a:ea typeface="+mn-ea"/>
                <a:cs typeface="ＭＳ Ｐゴシック"/>
              </a:defRPr>
            </a:lvl1pPr>
            <a:lvl2pPr marL="742950" indent="-285750" algn="l" rtl="0" eaLnBrk="1" fontAlgn="base" hangingPunct="1">
              <a:spcBef>
                <a:spcPct val="20000"/>
              </a:spcBef>
              <a:spcAft>
                <a:spcPct val="0"/>
              </a:spcAft>
              <a:buChar char="–"/>
              <a:defRPr sz="2800">
                <a:solidFill>
                  <a:srgbClr val="4B4643"/>
                </a:solidFill>
                <a:latin typeface="Verdana" pitchFamily="34" charset="0"/>
                <a:ea typeface="+mn-ea"/>
                <a:cs typeface="ＭＳ Ｐゴシック"/>
              </a:defRPr>
            </a:lvl2pPr>
            <a:lvl3pPr marL="1085850" indent="-228600" algn="l" rtl="0" eaLnBrk="1" fontAlgn="base" hangingPunct="1">
              <a:spcBef>
                <a:spcPct val="20000"/>
              </a:spcBef>
              <a:spcAft>
                <a:spcPct val="0"/>
              </a:spcAft>
              <a:buChar char="•"/>
              <a:defRPr sz="2400">
                <a:solidFill>
                  <a:srgbClr val="4B4643"/>
                </a:solidFill>
                <a:latin typeface="Verdana" pitchFamily="34" charset="0"/>
                <a:ea typeface="+mn-ea"/>
                <a:cs typeface="ＭＳ Ｐゴシック"/>
              </a:defRPr>
            </a:lvl3pPr>
            <a:lvl4pPr marL="1428750" indent="-228600" algn="l" rtl="0" eaLnBrk="1" fontAlgn="base" hangingPunct="1">
              <a:spcBef>
                <a:spcPct val="20000"/>
              </a:spcBef>
              <a:spcAft>
                <a:spcPct val="0"/>
              </a:spcAft>
              <a:buChar char="–"/>
              <a:defRPr sz="2000">
                <a:solidFill>
                  <a:srgbClr val="4B4643"/>
                </a:solidFill>
                <a:latin typeface="Verdana" pitchFamily="34" charset="0"/>
                <a:ea typeface="+mn-ea"/>
                <a:cs typeface="ＭＳ Ｐゴシック"/>
              </a:defRPr>
            </a:lvl4pPr>
            <a:lvl5pPr marL="1771650" indent="-228600" algn="l" rtl="0" eaLnBrk="1" fontAlgn="base" hangingPunct="1">
              <a:spcBef>
                <a:spcPct val="20000"/>
              </a:spcBef>
              <a:spcAft>
                <a:spcPct val="0"/>
              </a:spcAft>
              <a:buChar char="»"/>
              <a:defRPr sz="2000">
                <a:solidFill>
                  <a:srgbClr val="4B4643"/>
                </a:solidFill>
                <a:latin typeface="Verdana" pitchFamily="34" charset="0"/>
                <a:ea typeface="+mn-ea"/>
                <a:cs typeface="ＭＳ Ｐゴシック"/>
              </a:defRPr>
            </a:lvl5pPr>
            <a:lvl6pPr marL="2228850" indent="-228600" algn="l" rtl="0" eaLnBrk="1" fontAlgn="base" hangingPunct="1">
              <a:spcBef>
                <a:spcPct val="20000"/>
              </a:spcBef>
              <a:spcAft>
                <a:spcPct val="0"/>
              </a:spcAft>
              <a:defRPr>
                <a:solidFill>
                  <a:srgbClr val="4B4643"/>
                </a:solidFill>
                <a:latin typeface="+mn-lt"/>
                <a:ea typeface="+mn-ea"/>
              </a:defRPr>
            </a:lvl6pPr>
            <a:lvl7pPr marL="2686050" indent="-228600" algn="l" rtl="0" eaLnBrk="1" fontAlgn="base" hangingPunct="1">
              <a:spcBef>
                <a:spcPct val="20000"/>
              </a:spcBef>
              <a:spcAft>
                <a:spcPct val="0"/>
              </a:spcAft>
              <a:defRPr>
                <a:solidFill>
                  <a:srgbClr val="4B4643"/>
                </a:solidFill>
                <a:latin typeface="+mn-lt"/>
                <a:ea typeface="+mn-ea"/>
              </a:defRPr>
            </a:lvl7pPr>
            <a:lvl8pPr marL="3143250" indent="-228600" algn="l" rtl="0" eaLnBrk="1" fontAlgn="base" hangingPunct="1">
              <a:spcBef>
                <a:spcPct val="20000"/>
              </a:spcBef>
              <a:spcAft>
                <a:spcPct val="0"/>
              </a:spcAft>
              <a:defRPr>
                <a:solidFill>
                  <a:srgbClr val="4B4643"/>
                </a:solidFill>
                <a:latin typeface="+mn-lt"/>
                <a:ea typeface="+mn-ea"/>
              </a:defRPr>
            </a:lvl8pPr>
            <a:lvl9pPr marL="3600450" indent="-228600" algn="l" rtl="0" eaLnBrk="1" fontAlgn="base" hangingPunct="1">
              <a:spcBef>
                <a:spcPct val="20000"/>
              </a:spcBef>
              <a:spcAft>
                <a:spcPct val="0"/>
              </a:spcAft>
              <a:defRPr>
                <a:solidFill>
                  <a:srgbClr val="4B4643"/>
                </a:solidFill>
                <a:latin typeface="+mn-lt"/>
                <a:ea typeface="+mn-ea"/>
              </a:defRPr>
            </a:lvl9pPr>
          </a:lstStyle>
          <a:p>
            <a:r>
              <a:rPr lang="fr-FR" sz="2400" dirty="0"/>
              <a:t>Les résultats en lecture sont suivis et discutés avec les écoles</a:t>
            </a:r>
            <a:endParaRPr lang="nl-NL" sz="2400" dirty="0"/>
          </a:p>
        </p:txBody>
      </p:sp>
      <p:sp>
        <p:nvSpPr>
          <p:cNvPr id="8" name="Tijdelijke aanduiding voor tekst 2"/>
          <p:cNvSpPr txBox="1">
            <a:spLocks/>
          </p:cNvSpPr>
          <p:nvPr/>
        </p:nvSpPr>
        <p:spPr bwMode="auto">
          <a:xfrm>
            <a:off x="651604" y="1879433"/>
            <a:ext cx="3734398" cy="1859720"/>
          </a:xfrm>
          <a:prstGeom prst="rect">
            <a:avLst/>
          </a:prstGeom>
          <a:solidFill>
            <a:schemeClr val="bg1"/>
          </a:solidFill>
          <a:ln w="9525">
            <a:noFill/>
            <a:miter lim="800000"/>
            <a:headEnd/>
            <a:tailEnd/>
          </a:ln>
          <a:effectLst>
            <a:softEdge rad="31750"/>
          </a:effec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Tx/>
              <a:buNone/>
              <a:defRPr sz="2000" baseline="0">
                <a:solidFill>
                  <a:srgbClr val="4B4643"/>
                </a:solidFill>
                <a:latin typeface="Verdana" pitchFamily="34" charset="0"/>
                <a:ea typeface="+mn-ea"/>
                <a:cs typeface="ＭＳ Ｐゴシック"/>
              </a:defRPr>
            </a:lvl1pPr>
            <a:lvl2pPr marL="742950" indent="-285750" algn="l" rtl="0" eaLnBrk="1" fontAlgn="base" hangingPunct="1">
              <a:spcBef>
                <a:spcPct val="20000"/>
              </a:spcBef>
              <a:spcAft>
                <a:spcPct val="0"/>
              </a:spcAft>
              <a:buChar char="–"/>
              <a:defRPr sz="2800">
                <a:solidFill>
                  <a:srgbClr val="4B4643"/>
                </a:solidFill>
                <a:latin typeface="Verdana" pitchFamily="34" charset="0"/>
                <a:ea typeface="+mn-ea"/>
                <a:cs typeface="ＭＳ Ｐゴシック"/>
              </a:defRPr>
            </a:lvl2pPr>
            <a:lvl3pPr marL="1085850" indent="-228600" algn="l" rtl="0" eaLnBrk="1" fontAlgn="base" hangingPunct="1">
              <a:spcBef>
                <a:spcPct val="20000"/>
              </a:spcBef>
              <a:spcAft>
                <a:spcPct val="0"/>
              </a:spcAft>
              <a:buChar char="•"/>
              <a:defRPr sz="2400">
                <a:solidFill>
                  <a:srgbClr val="4B4643"/>
                </a:solidFill>
                <a:latin typeface="Verdana" pitchFamily="34" charset="0"/>
                <a:ea typeface="+mn-ea"/>
                <a:cs typeface="ＭＳ Ｐゴシック"/>
              </a:defRPr>
            </a:lvl3pPr>
            <a:lvl4pPr marL="1428750" indent="-228600" algn="l" rtl="0" eaLnBrk="1" fontAlgn="base" hangingPunct="1">
              <a:spcBef>
                <a:spcPct val="20000"/>
              </a:spcBef>
              <a:spcAft>
                <a:spcPct val="0"/>
              </a:spcAft>
              <a:buChar char="–"/>
              <a:defRPr sz="2000">
                <a:solidFill>
                  <a:srgbClr val="4B4643"/>
                </a:solidFill>
                <a:latin typeface="Verdana" pitchFamily="34" charset="0"/>
                <a:ea typeface="+mn-ea"/>
                <a:cs typeface="ＭＳ Ｐゴシック"/>
              </a:defRPr>
            </a:lvl4pPr>
            <a:lvl5pPr marL="1771650" indent="-228600" algn="l" rtl="0" eaLnBrk="1" fontAlgn="base" hangingPunct="1">
              <a:spcBef>
                <a:spcPct val="20000"/>
              </a:spcBef>
              <a:spcAft>
                <a:spcPct val="0"/>
              </a:spcAft>
              <a:buChar char="»"/>
              <a:defRPr sz="2000">
                <a:solidFill>
                  <a:srgbClr val="4B4643"/>
                </a:solidFill>
                <a:latin typeface="Verdana" pitchFamily="34" charset="0"/>
                <a:ea typeface="+mn-ea"/>
                <a:cs typeface="ＭＳ Ｐゴシック"/>
              </a:defRPr>
            </a:lvl5pPr>
            <a:lvl6pPr marL="2228850" indent="-228600" algn="l" rtl="0" eaLnBrk="1" fontAlgn="base" hangingPunct="1">
              <a:spcBef>
                <a:spcPct val="20000"/>
              </a:spcBef>
              <a:spcAft>
                <a:spcPct val="0"/>
              </a:spcAft>
              <a:defRPr>
                <a:solidFill>
                  <a:srgbClr val="4B4643"/>
                </a:solidFill>
                <a:latin typeface="+mn-lt"/>
                <a:ea typeface="+mn-ea"/>
              </a:defRPr>
            </a:lvl6pPr>
            <a:lvl7pPr marL="2686050" indent="-228600" algn="l" rtl="0" eaLnBrk="1" fontAlgn="base" hangingPunct="1">
              <a:spcBef>
                <a:spcPct val="20000"/>
              </a:spcBef>
              <a:spcAft>
                <a:spcPct val="0"/>
              </a:spcAft>
              <a:defRPr>
                <a:solidFill>
                  <a:srgbClr val="4B4643"/>
                </a:solidFill>
                <a:latin typeface="+mn-lt"/>
                <a:ea typeface="+mn-ea"/>
              </a:defRPr>
            </a:lvl7pPr>
            <a:lvl8pPr marL="3143250" indent="-228600" algn="l" rtl="0" eaLnBrk="1" fontAlgn="base" hangingPunct="1">
              <a:spcBef>
                <a:spcPct val="20000"/>
              </a:spcBef>
              <a:spcAft>
                <a:spcPct val="0"/>
              </a:spcAft>
              <a:defRPr>
                <a:solidFill>
                  <a:srgbClr val="4B4643"/>
                </a:solidFill>
                <a:latin typeface="+mn-lt"/>
                <a:ea typeface="+mn-ea"/>
              </a:defRPr>
            </a:lvl8pPr>
            <a:lvl9pPr marL="3600450" indent="-228600" algn="l" rtl="0" eaLnBrk="1" fontAlgn="base" hangingPunct="1">
              <a:spcBef>
                <a:spcPct val="20000"/>
              </a:spcBef>
              <a:spcAft>
                <a:spcPct val="0"/>
              </a:spcAft>
              <a:defRPr>
                <a:solidFill>
                  <a:srgbClr val="4B4643"/>
                </a:solidFill>
                <a:latin typeface="+mn-lt"/>
                <a:ea typeface="+mn-ea"/>
              </a:defRPr>
            </a:lvl9pPr>
          </a:lstStyle>
          <a:p>
            <a:r>
              <a:rPr lang="fr-FR" sz="2400" dirty="0"/>
              <a:t>28 bibliothèques scolaires avec des services de conseils par des professionnels</a:t>
            </a:r>
            <a:r>
              <a:rPr lang="nl-NL" sz="2400" kern="0" dirty="0" smtClean="0"/>
              <a:t/>
            </a:r>
            <a:br>
              <a:rPr lang="nl-NL" sz="2400" kern="0" dirty="0" smtClean="0"/>
            </a:br>
            <a:endParaRPr lang="nl-NL" sz="2400" kern="0" dirty="0" smtClean="0"/>
          </a:p>
        </p:txBody>
      </p:sp>
    </p:spTree>
    <p:extLst>
      <p:ext uri="{BB962C8B-B14F-4D97-AF65-F5344CB8AC3E}">
        <p14:creationId xmlns:p14="http://schemas.microsoft.com/office/powerpoint/2010/main" val="253472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8085" y="1844824"/>
            <a:ext cx="4410474" cy="3307855"/>
          </a:xfrm>
          <a:prstGeom prst="rect">
            <a:avLst/>
          </a:prstGeom>
        </p:spPr>
      </p:pic>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596" y="1218459"/>
            <a:ext cx="4392488" cy="2470774"/>
          </a:xfrm>
          <a:prstGeom prst="rect">
            <a:avLst/>
          </a:prstGeom>
        </p:spPr>
      </p:pic>
      <p:sp>
        <p:nvSpPr>
          <p:cNvPr id="2" name="Titel 1"/>
          <p:cNvSpPr>
            <a:spLocks noGrp="1"/>
          </p:cNvSpPr>
          <p:nvPr>
            <p:ph type="title"/>
          </p:nvPr>
        </p:nvSpPr>
        <p:spPr>
          <a:xfrm>
            <a:off x="2123728" y="332657"/>
            <a:ext cx="5832648" cy="707776"/>
          </a:xfrm>
        </p:spPr>
        <p:txBody>
          <a:bodyPr/>
          <a:lstStyle/>
          <a:p>
            <a:r>
              <a:rPr lang="fr-FR" dirty="0"/>
              <a:t>Qu’y </a:t>
            </a:r>
            <a:r>
              <a:rPr lang="fr-FR" dirty="0" err="1"/>
              <a:t>a-t-il</a:t>
            </a:r>
            <a:r>
              <a:rPr lang="fr-FR" dirty="0"/>
              <a:t> d’autre au </a:t>
            </a:r>
            <a:r>
              <a:rPr lang="fr-FR" dirty="0" smtClean="0"/>
              <a:t>Forum </a:t>
            </a:r>
            <a:r>
              <a:rPr lang="fr-FR" dirty="0"/>
              <a:t>?</a:t>
            </a:r>
            <a:endParaRPr lang="nl-NL" dirty="0"/>
          </a:p>
        </p:txBody>
      </p:sp>
      <p:pic>
        <p:nvPicPr>
          <p:cNvPr id="9" name="Afbeelding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50063" y="3695322"/>
            <a:ext cx="4956043" cy="2787774"/>
          </a:xfrm>
          <a:prstGeom prst="rect">
            <a:avLst/>
          </a:prstGeom>
        </p:spPr>
      </p:pic>
      <p:sp>
        <p:nvSpPr>
          <p:cNvPr id="7" name="Tijdelijke aanduiding voor inhoud 2"/>
          <p:cNvSpPr txBox="1">
            <a:spLocks/>
          </p:cNvSpPr>
          <p:nvPr/>
        </p:nvSpPr>
        <p:spPr bwMode="auto">
          <a:xfrm>
            <a:off x="2331840" y="5740138"/>
            <a:ext cx="2456184" cy="603984"/>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Tx/>
              <a:buNone/>
              <a:defRPr sz="2000">
                <a:solidFill>
                  <a:srgbClr val="4B4643"/>
                </a:solidFill>
                <a:latin typeface="Verdana" pitchFamily="34" charset="0"/>
                <a:ea typeface="+mn-ea"/>
                <a:cs typeface="ＭＳ Ｐゴシック"/>
              </a:defRPr>
            </a:lvl1pPr>
            <a:lvl2pPr marL="742950" indent="-285750" algn="l" rtl="0" eaLnBrk="1" fontAlgn="base" hangingPunct="1">
              <a:spcBef>
                <a:spcPct val="20000"/>
              </a:spcBef>
              <a:spcAft>
                <a:spcPct val="0"/>
              </a:spcAft>
              <a:buChar char="–"/>
              <a:defRPr sz="2800">
                <a:solidFill>
                  <a:srgbClr val="4B4643"/>
                </a:solidFill>
                <a:latin typeface="Verdana" pitchFamily="34" charset="0"/>
                <a:ea typeface="+mn-ea"/>
                <a:cs typeface="ＭＳ Ｐゴシック"/>
              </a:defRPr>
            </a:lvl2pPr>
            <a:lvl3pPr marL="1085850" indent="-228600" algn="l" rtl="0" eaLnBrk="1" fontAlgn="base" hangingPunct="1">
              <a:spcBef>
                <a:spcPct val="20000"/>
              </a:spcBef>
              <a:spcAft>
                <a:spcPct val="0"/>
              </a:spcAft>
              <a:buChar char="•"/>
              <a:defRPr sz="2400">
                <a:solidFill>
                  <a:srgbClr val="4B4643"/>
                </a:solidFill>
                <a:latin typeface="Verdana" pitchFamily="34" charset="0"/>
                <a:ea typeface="+mn-ea"/>
                <a:cs typeface="ＭＳ Ｐゴシック"/>
              </a:defRPr>
            </a:lvl3pPr>
            <a:lvl4pPr marL="1428750" indent="-228600" algn="l" rtl="0" eaLnBrk="1" fontAlgn="base" hangingPunct="1">
              <a:spcBef>
                <a:spcPct val="20000"/>
              </a:spcBef>
              <a:spcAft>
                <a:spcPct val="0"/>
              </a:spcAft>
              <a:buChar char="–"/>
              <a:defRPr sz="2000">
                <a:solidFill>
                  <a:srgbClr val="4B4643"/>
                </a:solidFill>
                <a:latin typeface="Verdana" pitchFamily="34" charset="0"/>
                <a:ea typeface="+mn-ea"/>
                <a:cs typeface="ＭＳ Ｐゴシック"/>
              </a:defRPr>
            </a:lvl4pPr>
            <a:lvl5pPr marL="1771650" indent="-228600" algn="l" rtl="0" eaLnBrk="1" fontAlgn="base" hangingPunct="1">
              <a:spcBef>
                <a:spcPct val="20000"/>
              </a:spcBef>
              <a:spcAft>
                <a:spcPct val="0"/>
              </a:spcAft>
              <a:buChar char="»"/>
              <a:defRPr sz="2000">
                <a:solidFill>
                  <a:srgbClr val="4B4643"/>
                </a:solidFill>
                <a:latin typeface="Verdana" pitchFamily="34" charset="0"/>
                <a:ea typeface="+mn-ea"/>
                <a:cs typeface="ＭＳ Ｐゴシック"/>
              </a:defRPr>
            </a:lvl5pPr>
            <a:lvl6pPr marL="2228850" indent="-228600" algn="l" rtl="0" eaLnBrk="1" fontAlgn="base" hangingPunct="1">
              <a:spcBef>
                <a:spcPct val="20000"/>
              </a:spcBef>
              <a:spcAft>
                <a:spcPct val="0"/>
              </a:spcAft>
              <a:defRPr>
                <a:solidFill>
                  <a:srgbClr val="4B4643"/>
                </a:solidFill>
                <a:latin typeface="+mn-lt"/>
                <a:ea typeface="+mn-ea"/>
              </a:defRPr>
            </a:lvl6pPr>
            <a:lvl7pPr marL="2686050" indent="-228600" algn="l" rtl="0" eaLnBrk="1" fontAlgn="base" hangingPunct="1">
              <a:spcBef>
                <a:spcPct val="20000"/>
              </a:spcBef>
              <a:spcAft>
                <a:spcPct val="0"/>
              </a:spcAft>
              <a:defRPr>
                <a:solidFill>
                  <a:srgbClr val="4B4643"/>
                </a:solidFill>
                <a:latin typeface="+mn-lt"/>
                <a:ea typeface="+mn-ea"/>
              </a:defRPr>
            </a:lvl7pPr>
            <a:lvl8pPr marL="3143250" indent="-228600" algn="l" rtl="0" eaLnBrk="1" fontAlgn="base" hangingPunct="1">
              <a:spcBef>
                <a:spcPct val="20000"/>
              </a:spcBef>
              <a:spcAft>
                <a:spcPct val="0"/>
              </a:spcAft>
              <a:defRPr>
                <a:solidFill>
                  <a:srgbClr val="4B4643"/>
                </a:solidFill>
                <a:latin typeface="+mn-lt"/>
                <a:ea typeface="+mn-ea"/>
              </a:defRPr>
            </a:lvl8pPr>
            <a:lvl9pPr marL="3600450" indent="-228600" algn="l" rtl="0" eaLnBrk="1" fontAlgn="base" hangingPunct="1">
              <a:spcBef>
                <a:spcPct val="20000"/>
              </a:spcBef>
              <a:spcAft>
                <a:spcPct val="0"/>
              </a:spcAft>
              <a:defRPr>
                <a:solidFill>
                  <a:srgbClr val="4B4643"/>
                </a:solidFill>
                <a:latin typeface="+mn-lt"/>
                <a:ea typeface="+mn-ea"/>
              </a:defRPr>
            </a:lvl9pPr>
          </a:lstStyle>
          <a:p>
            <a:r>
              <a:rPr lang="nl-NL" sz="2400" kern="0" dirty="0" smtClean="0"/>
              <a:t>Forum Shop</a:t>
            </a:r>
          </a:p>
          <a:p>
            <a:endParaRPr lang="nl-NL" kern="0" dirty="0" smtClean="0"/>
          </a:p>
          <a:p>
            <a:endParaRPr lang="nl-NL" kern="0" dirty="0" smtClean="0"/>
          </a:p>
          <a:p>
            <a:endParaRPr lang="nl-NL" kern="0" dirty="0"/>
          </a:p>
        </p:txBody>
      </p:sp>
      <p:sp>
        <p:nvSpPr>
          <p:cNvPr id="10" name="Tijdelijke aanduiding voor inhoud 2"/>
          <p:cNvSpPr txBox="1">
            <a:spLocks/>
          </p:cNvSpPr>
          <p:nvPr/>
        </p:nvSpPr>
        <p:spPr bwMode="auto">
          <a:xfrm>
            <a:off x="827584" y="2276872"/>
            <a:ext cx="2520280" cy="1024401"/>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Tx/>
              <a:buNone/>
              <a:defRPr sz="2000">
                <a:solidFill>
                  <a:srgbClr val="4B4643"/>
                </a:solidFill>
                <a:latin typeface="Verdana" pitchFamily="34" charset="0"/>
                <a:ea typeface="+mn-ea"/>
                <a:cs typeface="ＭＳ Ｐゴシック"/>
              </a:defRPr>
            </a:lvl1pPr>
            <a:lvl2pPr marL="742950" indent="-285750" algn="l" rtl="0" eaLnBrk="1" fontAlgn="base" hangingPunct="1">
              <a:spcBef>
                <a:spcPct val="20000"/>
              </a:spcBef>
              <a:spcAft>
                <a:spcPct val="0"/>
              </a:spcAft>
              <a:buChar char="–"/>
              <a:defRPr sz="2800">
                <a:solidFill>
                  <a:srgbClr val="4B4643"/>
                </a:solidFill>
                <a:latin typeface="Verdana" pitchFamily="34" charset="0"/>
                <a:ea typeface="+mn-ea"/>
                <a:cs typeface="ＭＳ Ｐゴシック"/>
              </a:defRPr>
            </a:lvl2pPr>
            <a:lvl3pPr marL="1085850" indent="-228600" algn="l" rtl="0" eaLnBrk="1" fontAlgn="base" hangingPunct="1">
              <a:spcBef>
                <a:spcPct val="20000"/>
              </a:spcBef>
              <a:spcAft>
                <a:spcPct val="0"/>
              </a:spcAft>
              <a:buChar char="•"/>
              <a:defRPr sz="2400">
                <a:solidFill>
                  <a:srgbClr val="4B4643"/>
                </a:solidFill>
                <a:latin typeface="Verdana" pitchFamily="34" charset="0"/>
                <a:ea typeface="+mn-ea"/>
                <a:cs typeface="ＭＳ Ｐゴシック"/>
              </a:defRPr>
            </a:lvl3pPr>
            <a:lvl4pPr marL="1428750" indent="-228600" algn="l" rtl="0" eaLnBrk="1" fontAlgn="base" hangingPunct="1">
              <a:spcBef>
                <a:spcPct val="20000"/>
              </a:spcBef>
              <a:spcAft>
                <a:spcPct val="0"/>
              </a:spcAft>
              <a:buChar char="–"/>
              <a:defRPr sz="2000">
                <a:solidFill>
                  <a:srgbClr val="4B4643"/>
                </a:solidFill>
                <a:latin typeface="Verdana" pitchFamily="34" charset="0"/>
                <a:ea typeface="+mn-ea"/>
                <a:cs typeface="ＭＳ Ｐゴシック"/>
              </a:defRPr>
            </a:lvl4pPr>
            <a:lvl5pPr marL="1771650" indent="-228600" algn="l" rtl="0" eaLnBrk="1" fontAlgn="base" hangingPunct="1">
              <a:spcBef>
                <a:spcPct val="20000"/>
              </a:spcBef>
              <a:spcAft>
                <a:spcPct val="0"/>
              </a:spcAft>
              <a:buChar char="»"/>
              <a:defRPr sz="2000">
                <a:solidFill>
                  <a:srgbClr val="4B4643"/>
                </a:solidFill>
                <a:latin typeface="Verdana" pitchFamily="34" charset="0"/>
                <a:ea typeface="+mn-ea"/>
                <a:cs typeface="ＭＳ Ｐゴシック"/>
              </a:defRPr>
            </a:lvl5pPr>
            <a:lvl6pPr marL="2228850" indent="-228600" algn="l" rtl="0" eaLnBrk="1" fontAlgn="base" hangingPunct="1">
              <a:spcBef>
                <a:spcPct val="20000"/>
              </a:spcBef>
              <a:spcAft>
                <a:spcPct val="0"/>
              </a:spcAft>
              <a:defRPr>
                <a:solidFill>
                  <a:srgbClr val="4B4643"/>
                </a:solidFill>
                <a:latin typeface="+mn-lt"/>
                <a:ea typeface="+mn-ea"/>
              </a:defRPr>
            </a:lvl6pPr>
            <a:lvl7pPr marL="2686050" indent="-228600" algn="l" rtl="0" eaLnBrk="1" fontAlgn="base" hangingPunct="1">
              <a:spcBef>
                <a:spcPct val="20000"/>
              </a:spcBef>
              <a:spcAft>
                <a:spcPct val="0"/>
              </a:spcAft>
              <a:defRPr>
                <a:solidFill>
                  <a:srgbClr val="4B4643"/>
                </a:solidFill>
                <a:latin typeface="+mn-lt"/>
                <a:ea typeface="+mn-ea"/>
              </a:defRPr>
            </a:lvl7pPr>
            <a:lvl8pPr marL="3143250" indent="-228600" algn="l" rtl="0" eaLnBrk="1" fontAlgn="base" hangingPunct="1">
              <a:spcBef>
                <a:spcPct val="20000"/>
              </a:spcBef>
              <a:spcAft>
                <a:spcPct val="0"/>
              </a:spcAft>
              <a:defRPr>
                <a:solidFill>
                  <a:srgbClr val="4B4643"/>
                </a:solidFill>
                <a:latin typeface="+mn-lt"/>
                <a:ea typeface="+mn-ea"/>
              </a:defRPr>
            </a:lvl8pPr>
            <a:lvl9pPr marL="3600450" indent="-228600" algn="l" rtl="0" eaLnBrk="1" fontAlgn="base" hangingPunct="1">
              <a:spcBef>
                <a:spcPct val="20000"/>
              </a:spcBef>
              <a:spcAft>
                <a:spcPct val="0"/>
              </a:spcAft>
              <a:defRPr>
                <a:solidFill>
                  <a:srgbClr val="4B4643"/>
                </a:solidFill>
                <a:latin typeface="+mn-lt"/>
                <a:ea typeface="+mn-ea"/>
              </a:defRPr>
            </a:lvl9pPr>
          </a:lstStyle>
          <a:p>
            <a:r>
              <a:rPr lang="nl-NL" sz="2800" kern="0" dirty="0" smtClean="0"/>
              <a:t>Forum </a:t>
            </a:r>
            <a:r>
              <a:rPr lang="fr-FR" sz="2800" kern="0" dirty="0"/>
              <a:t>C</a:t>
            </a:r>
            <a:r>
              <a:rPr lang="fr-FR" sz="2800" kern="0" dirty="0" smtClean="0"/>
              <a:t>afé </a:t>
            </a:r>
            <a:r>
              <a:rPr lang="fr-FR" sz="2800" kern="0" dirty="0"/>
              <a:t>et une scène</a:t>
            </a:r>
            <a:endParaRPr lang="nl-NL" kern="0" dirty="0" smtClean="0"/>
          </a:p>
          <a:p>
            <a:endParaRPr lang="nl-NL" kern="0" dirty="0" smtClean="0"/>
          </a:p>
          <a:p>
            <a:endParaRPr lang="nl-NL" kern="0" dirty="0"/>
          </a:p>
        </p:txBody>
      </p:sp>
    </p:spTree>
    <p:extLst>
      <p:ext uri="{BB962C8B-B14F-4D97-AF65-F5344CB8AC3E}">
        <p14:creationId xmlns:p14="http://schemas.microsoft.com/office/powerpoint/2010/main" val="3876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p:cNvSpPr txBox="1">
            <a:spLocks/>
          </p:cNvSpPr>
          <p:nvPr/>
        </p:nvSpPr>
        <p:spPr bwMode="auto">
          <a:xfrm>
            <a:off x="539552" y="2492896"/>
            <a:ext cx="7920236" cy="3240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aseline="0">
                <a:solidFill>
                  <a:srgbClr val="D92623"/>
                </a:solidFill>
                <a:latin typeface="Verdana" pitchFamily="34" charset="0"/>
                <a:ea typeface="+mj-ea"/>
                <a:cs typeface="ＭＳ Ｐゴシック"/>
              </a:defRPr>
            </a:lvl1pPr>
            <a:lvl2pPr algn="l" rtl="0" eaLnBrk="1" fontAlgn="base" hangingPunct="1">
              <a:spcBef>
                <a:spcPct val="0"/>
              </a:spcBef>
              <a:spcAft>
                <a:spcPct val="0"/>
              </a:spcAft>
              <a:defRPr sz="2800">
                <a:solidFill>
                  <a:srgbClr val="F77719"/>
                </a:solidFill>
                <a:latin typeface="Arial Black" pitchFamily="34" charset="0"/>
                <a:ea typeface="ＭＳ Ｐゴシック" pitchFamily="1" charset="-128"/>
                <a:cs typeface="ＭＳ Ｐゴシック"/>
              </a:defRPr>
            </a:lvl2pPr>
            <a:lvl3pPr algn="l" rtl="0" eaLnBrk="1" fontAlgn="base" hangingPunct="1">
              <a:spcBef>
                <a:spcPct val="0"/>
              </a:spcBef>
              <a:spcAft>
                <a:spcPct val="0"/>
              </a:spcAft>
              <a:defRPr sz="2800">
                <a:solidFill>
                  <a:srgbClr val="F77719"/>
                </a:solidFill>
                <a:latin typeface="Arial Black" pitchFamily="34" charset="0"/>
                <a:ea typeface="ＭＳ Ｐゴシック" pitchFamily="1" charset="-128"/>
                <a:cs typeface="ＭＳ Ｐゴシック"/>
              </a:defRPr>
            </a:lvl3pPr>
            <a:lvl4pPr algn="l" rtl="0" eaLnBrk="1" fontAlgn="base" hangingPunct="1">
              <a:spcBef>
                <a:spcPct val="0"/>
              </a:spcBef>
              <a:spcAft>
                <a:spcPct val="0"/>
              </a:spcAft>
              <a:defRPr sz="2800">
                <a:solidFill>
                  <a:srgbClr val="F77719"/>
                </a:solidFill>
                <a:latin typeface="Arial Black" pitchFamily="34" charset="0"/>
                <a:ea typeface="ＭＳ Ｐゴシック" pitchFamily="1" charset="-128"/>
                <a:cs typeface="ＭＳ Ｐゴシック"/>
              </a:defRPr>
            </a:lvl4pPr>
            <a:lvl5pPr algn="l" rtl="0" eaLnBrk="1" fontAlgn="base" hangingPunct="1">
              <a:spcBef>
                <a:spcPct val="0"/>
              </a:spcBef>
              <a:spcAft>
                <a:spcPct val="0"/>
              </a:spcAft>
              <a:defRPr sz="2800">
                <a:solidFill>
                  <a:srgbClr val="F77719"/>
                </a:solidFill>
                <a:latin typeface="Arial Black" pitchFamily="34" charset="0"/>
                <a:ea typeface="ＭＳ Ｐゴシック" pitchFamily="1" charset="-128"/>
                <a:cs typeface="ＭＳ Ｐゴシック"/>
              </a:defRPr>
            </a:lvl5pPr>
            <a:lvl6pPr marL="4572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6pPr>
            <a:lvl7pPr marL="9144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7pPr>
            <a:lvl8pPr marL="13716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8pPr>
            <a:lvl9pPr marL="18288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9pPr>
          </a:lstStyle>
          <a:p>
            <a:endParaRPr lang="nl-NL" kern="0" dirty="0"/>
          </a:p>
        </p:txBody>
      </p:sp>
      <p:pic>
        <p:nvPicPr>
          <p:cNvPr id="2" name="Afbeelding 1"/>
          <p:cNvPicPr>
            <a:picLocks noChangeAspect="1"/>
          </p:cNvPicPr>
          <p:nvPr/>
        </p:nvPicPr>
        <p:blipFill>
          <a:blip r:embed="rId3"/>
          <a:stretch>
            <a:fillRect/>
          </a:stretch>
        </p:blipFill>
        <p:spPr>
          <a:xfrm>
            <a:off x="5868144" y="323948"/>
            <a:ext cx="3001025" cy="1018086"/>
          </a:xfrm>
          <a:prstGeom prst="rect">
            <a:avLst/>
          </a:prstGeom>
        </p:spPr>
      </p:pic>
      <p:pic>
        <p:nvPicPr>
          <p:cNvPr id="3" name="Afbeelding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0000" y="1397000"/>
            <a:ext cx="4064000" cy="4064000"/>
          </a:xfrm>
          <a:prstGeom prst="rect">
            <a:avLst/>
          </a:prstGeom>
        </p:spPr>
      </p:pic>
      <p:sp>
        <p:nvSpPr>
          <p:cNvPr id="5" name="Titel 3"/>
          <p:cNvSpPr>
            <a:spLocks noGrp="1"/>
          </p:cNvSpPr>
          <p:nvPr>
            <p:ph type="title"/>
          </p:nvPr>
        </p:nvSpPr>
        <p:spPr>
          <a:xfrm>
            <a:off x="685800" y="1211287"/>
            <a:ext cx="7773988" cy="1008063"/>
          </a:xfrm>
        </p:spPr>
        <p:txBody>
          <a:bodyPr/>
          <a:lstStyle/>
          <a:p>
            <a:r>
              <a:rPr lang="nl-NL" dirty="0" err="1" smtClean="0"/>
              <a:t>Questions</a:t>
            </a:r>
            <a:endParaRPr lang="nl-NL" dirty="0"/>
          </a:p>
        </p:txBody>
      </p:sp>
    </p:spTree>
    <p:extLst>
      <p:ext uri="{BB962C8B-B14F-4D97-AF65-F5344CB8AC3E}">
        <p14:creationId xmlns:p14="http://schemas.microsoft.com/office/powerpoint/2010/main" val="427522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51720" y="568357"/>
            <a:ext cx="5328592" cy="662140"/>
          </a:xfrm>
        </p:spPr>
        <p:txBody>
          <a:bodyPr/>
          <a:lstStyle/>
          <a:p>
            <a:r>
              <a:rPr lang="nl-NL" dirty="0" smtClean="0"/>
              <a:t>La Bibliothèque Zoetermeer</a:t>
            </a:r>
            <a:endParaRPr lang="nl-NL" dirty="0"/>
          </a:p>
        </p:txBody>
      </p:sp>
      <p:sp>
        <p:nvSpPr>
          <p:cNvPr id="3" name="Tijdelijke aanduiding voor tekst 2"/>
          <p:cNvSpPr>
            <a:spLocks noGrp="1"/>
          </p:cNvSpPr>
          <p:nvPr>
            <p:ph type="body" sz="quarter" idx="10"/>
          </p:nvPr>
        </p:nvSpPr>
        <p:spPr>
          <a:xfrm>
            <a:off x="670936" y="2060848"/>
            <a:ext cx="3685039" cy="311676"/>
          </a:xfrm>
        </p:spPr>
        <p:txBody>
          <a:bodyPr/>
          <a:lstStyle/>
          <a:p>
            <a:pPr>
              <a:spcBef>
                <a:spcPct val="0"/>
              </a:spcBef>
            </a:pPr>
            <a:r>
              <a:rPr lang="nl-NL" sz="2400" dirty="0"/>
              <a:t>124,000 </a:t>
            </a:r>
            <a:r>
              <a:rPr lang="nl-NL" sz="2400" dirty="0" err="1" smtClean="0"/>
              <a:t>habitants</a:t>
            </a:r>
            <a:endParaRPr lang="nl-NL" sz="2400" dirty="0"/>
          </a:p>
          <a:p>
            <a:endParaRPr lang="nl-NL" dirty="0" smtClean="0"/>
          </a:p>
          <a:p>
            <a:endParaRPr lang="nl-NL" dirty="0"/>
          </a:p>
          <a:p>
            <a:pPr marL="342900" indent="-342900">
              <a:buFont typeface="Arial" panose="020B0604020202020204" pitchFamily="34" charset="0"/>
              <a:buChar char="•"/>
            </a:pPr>
            <a:endParaRPr lang="nl-NL" dirty="0" smtClean="0"/>
          </a:p>
          <a:p>
            <a:endParaRPr lang="nl-NL" dirty="0" smtClean="0"/>
          </a:p>
          <a:p>
            <a:endParaRPr lang="nl-NL" dirty="0" smtClean="0"/>
          </a:p>
          <a:p>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5936" y="2372524"/>
            <a:ext cx="2286000" cy="2286000"/>
          </a:xfrm>
          <a:prstGeom prst="rect">
            <a:avLst/>
          </a:prstGeom>
        </p:spPr>
      </p:pic>
      <p:sp>
        <p:nvSpPr>
          <p:cNvPr id="6" name="Tekstvak 5"/>
          <p:cNvSpPr txBox="1"/>
          <p:nvPr/>
        </p:nvSpPr>
        <p:spPr>
          <a:xfrm>
            <a:off x="5068362" y="1689866"/>
            <a:ext cx="3953838" cy="3416320"/>
          </a:xfrm>
          <a:prstGeom prst="rect">
            <a:avLst/>
          </a:prstGeom>
          <a:noFill/>
        </p:spPr>
        <p:txBody>
          <a:bodyPr wrap="square" rtlCol="0">
            <a:spAutoFit/>
          </a:bodyPr>
          <a:lstStyle/>
          <a:p>
            <a:r>
              <a:rPr lang="nl-NL" dirty="0">
                <a:solidFill>
                  <a:srgbClr val="4B4643"/>
                </a:solidFill>
                <a:ea typeface="+mn-ea"/>
              </a:rPr>
              <a:t>3 </a:t>
            </a:r>
            <a:r>
              <a:rPr lang="nl-NL" dirty="0" err="1" smtClean="0">
                <a:solidFill>
                  <a:srgbClr val="4B4643"/>
                </a:solidFill>
                <a:ea typeface="+mn-ea"/>
              </a:rPr>
              <a:t>parties</a:t>
            </a:r>
            <a:r>
              <a:rPr lang="nl-NL" dirty="0" smtClean="0">
                <a:solidFill>
                  <a:srgbClr val="4B4643"/>
                </a:solidFill>
                <a:ea typeface="+mn-ea"/>
              </a:rPr>
              <a:t> </a:t>
            </a:r>
            <a:r>
              <a:rPr lang="nl-NL" dirty="0" err="1" smtClean="0">
                <a:solidFill>
                  <a:srgbClr val="4B4643"/>
                </a:solidFill>
                <a:ea typeface="+mn-ea"/>
              </a:rPr>
              <a:t>d’un</a:t>
            </a:r>
            <a:r>
              <a:rPr lang="nl-NL" dirty="0" smtClean="0">
                <a:solidFill>
                  <a:srgbClr val="4B4643"/>
                </a:solidFill>
                <a:ea typeface="+mn-ea"/>
              </a:rPr>
              <a:t> </a:t>
            </a:r>
            <a:br>
              <a:rPr lang="nl-NL" dirty="0" smtClean="0">
                <a:solidFill>
                  <a:srgbClr val="4B4643"/>
                </a:solidFill>
                <a:ea typeface="+mn-ea"/>
              </a:rPr>
            </a:br>
            <a:r>
              <a:rPr lang="nl-NL" dirty="0" err="1" smtClean="0">
                <a:solidFill>
                  <a:srgbClr val="4B4643"/>
                </a:solidFill>
                <a:ea typeface="+mn-ea"/>
              </a:rPr>
              <a:t>même</a:t>
            </a:r>
            <a:r>
              <a:rPr lang="nl-NL" dirty="0" smtClean="0">
                <a:solidFill>
                  <a:srgbClr val="4B4643"/>
                </a:solidFill>
                <a:ea typeface="+mn-ea"/>
              </a:rPr>
              <a:t> </a:t>
            </a:r>
            <a:r>
              <a:rPr lang="nl-NL" dirty="0" err="1" smtClean="0">
                <a:solidFill>
                  <a:srgbClr val="4B4643"/>
                </a:solidFill>
                <a:ea typeface="+mn-ea"/>
              </a:rPr>
              <a:t>réseau</a:t>
            </a:r>
            <a:r>
              <a:rPr lang="nl-NL" dirty="0" smtClean="0">
                <a:solidFill>
                  <a:srgbClr val="4B4643"/>
                </a:solidFill>
                <a:ea typeface="+mn-ea"/>
              </a:rPr>
              <a:t>:</a:t>
            </a:r>
            <a:endParaRPr lang="nl-NL" dirty="0">
              <a:solidFill>
                <a:srgbClr val="4B4643"/>
              </a:solidFill>
              <a:ea typeface="+mn-ea"/>
            </a:endParaRPr>
          </a:p>
          <a:p>
            <a:pPr marL="1085850" lvl="1" indent="-342900">
              <a:buFont typeface="Arial" panose="020B0604020202020204" pitchFamily="34" charset="0"/>
              <a:buChar char="•"/>
            </a:pPr>
            <a:r>
              <a:rPr lang="nl-NL" dirty="0">
                <a:solidFill>
                  <a:srgbClr val="4B4643"/>
                </a:solidFill>
                <a:ea typeface="+mn-ea"/>
              </a:rPr>
              <a:t>1 </a:t>
            </a:r>
            <a:r>
              <a:rPr lang="nl-NL" dirty="0" err="1" smtClean="0">
                <a:solidFill>
                  <a:srgbClr val="4B4643"/>
                </a:solidFill>
                <a:ea typeface="+mn-ea"/>
              </a:rPr>
              <a:t>bibl</a:t>
            </a:r>
            <a:r>
              <a:rPr lang="nl-NL" dirty="0" smtClean="0">
                <a:solidFill>
                  <a:srgbClr val="4B4643"/>
                </a:solidFill>
                <a:ea typeface="+mn-ea"/>
              </a:rPr>
              <a:t>. centrale(Le </a:t>
            </a:r>
            <a:r>
              <a:rPr lang="nl-NL" dirty="0">
                <a:solidFill>
                  <a:srgbClr val="4B4643"/>
                </a:solidFill>
                <a:ea typeface="+mn-ea"/>
              </a:rPr>
              <a:t>Forum)</a:t>
            </a:r>
          </a:p>
          <a:p>
            <a:pPr marL="1085850" lvl="1" indent="-342900">
              <a:buFont typeface="Arial" panose="020B0604020202020204" pitchFamily="34" charset="0"/>
              <a:buChar char="•"/>
            </a:pPr>
            <a:r>
              <a:rPr lang="nl-NL" dirty="0">
                <a:solidFill>
                  <a:srgbClr val="4B4643"/>
                </a:solidFill>
                <a:ea typeface="+mn-ea"/>
              </a:rPr>
              <a:t>2 </a:t>
            </a:r>
            <a:r>
              <a:rPr lang="nl-NL" dirty="0" err="1" smtClean="0">
                <a:solidFill>
                  <a:srgbClr val="4B4643"/>
                </a:solidFill>
                <a:ea typeface="+mn-ea"/>
              </a:rPr>
              <a:t>bibl</a:t>
            </a:r>
            <a:r>
              <a:rPr lang="nl-NL" dirty="0" smtClean="0">
                <a:solidFill>
                  <a:srgbClr val="4B4643"/>
                </a:solidFill>
                <a:ea typeface="+mn-ea"/>
              </a:rPr>
              <a:t>. de </a:t>
            </a:r>
            <a:r>
              <a:rPr lang="nl-NL" dirty="0" err="1" smtClean="0">
                <a:solidFill>
                  <a:srgbClr val="4B4643"/>
                </a:solidFill>
                <a:ea typeface="+mn-ea"/>
              </a:rPr>
              <a:t>quartier</a:t>
            </a:r>
            <a:endParaRPr lang="nl-NL" dirty="0">
              <a:solidFill>
                <a:srgbClr val="4B4643"/>
              </a:solidFill>
              <a:ea typeface="+mn-ea"/>
            </a:endParaRPr>
          </a:p>
          <a:p>
            <a:pPr marL="1085850" lvl="1" indent="-342900">
              <a:buFont typeface="Arial" panose="020B0604020202020204" pitchFamily="34" charset="0"/>
              <a:buChar char="•"/>
            </a:pPr>
            <a:r>
              <a:rPr lang="nl-NL" dirty="0">
                <a:solidFill>
                  <a:srgbClr val="4B4643"/>
                </a:solidFill>
                <a:ea typeface="+mn-ea"/>
              </a:rPr>
              <a:t>28 </a:t>
            </a:r>
            <a:r>
              <a:rPr lang="nl-NL" dirty="0" err="1" smtClean="0">
                <a:solidFill>
                  <a:srgbClr val="4B4643"/>
                </a:solidFill>
                <a:ea typeface="+mn-ea"/>
              </a:rPr>
              <a:t>bibl</a:t>
            </a:r>
            <a:r>
              <a:rPr lang="nl-NL" dirty="0" smtClean="0">
                <a:solidFill>
                  <a:srgbClr val="4B4643"/>
                </a:solidFill>
                <a:ea typeface="+mn-ea"/>
              </a:rPr>
              <a:t>. </a:t>
            </a:r>
            <a:r>
              <a:rPr lang="nl-NL" dirty="0" err="1" smtClean="0">
                <a:solidFill>
                  <a:srgbClr val="4B4643"/>
                </a:solidFill>
                <a:ea typeface="+mn-ea"/>
              </a:rPr>
              <a:t>scolaires</a:t>
            </a:r>
            <a:endParaRPr lang="nl-NL" dirty="0">
              <a:solidFill>
                <a:srgbClr val="4B4643"/>
              </a:solidFill>
              <a:ea typeface="+mn-ea"/>
            </a:endParaRPr>
          </a:p>
          <a:p>
            <a:endParaRPr lang="nl-NL" dirty="0"/>
          </a:p>
        </p:txBody>
      </p:sp>
      <p:sp>
        <p:nvSpPr>
          <p:cNvPr id="8" name="Tekstvak 7"/>
          <p:cNvSpPr txBox="1"/>
          <p:nvPr/>
        </p:nvSpPr>
        <p:spPr>
          <a:xfrm>
            <a:off x="624648" y="2924681"/>
            <a:ext cx="2670013" cy="1938992"/>
          </a:xfrm>
          <a:prstGeom prst="rect">
            <a:avLst/>
          </a:prstGeom>
          <a:noFill/>
        </p:spPr>
        <p:txBody>
          <a:bodyPr wrap="square" rtlCol="0">
            <a:spAutoFit/>
          </a:bodyPr>
          <a:lstStyle/>
          <a:p>
            <a:r>
              <a:rPr lang="nl-NL" kern="0" dirty="0">
                <a:solidFill>
                  <a:srgbClr val="4B4643"/>
                </a:solidFill>
                <a:ea typeface="+mn-ea"/>
              </a:rPr>
              <a:t>836,000 </a:t>
            </a:r>
            <a:br>
              <a:rPr lang="nl-NL" kern="0" dirty="0">
                <a:solidFill>
                  <a:srgbClr val="4B4643"/>
                </a:solidFill>
                <a:ea typeface="+mn-ea"/>
              </a:rPr>
            </a:br>
            <a:r>
              <a:rPr lang="nl-NL" kern="0" dirty="0" smtClean="0">
                <a:solidFill>
                  <a:srgbClr val="4B4643"/>
                </a:solidFill>
                <a:ea typeface="+mn-ea"/>
              </a:rPr>
              <a:t>entrées par </a:t>
            </a:r>
            <a:r>
              <a:rPr lang="nl-NL" kern="0" dirty="0" err="1" smtClean="0">
                <a:solidFill>
                  <a:srgbClr val="4B4643"/>
                </a:solidFill>
                <a:ea typeface="+mn-ea"/>
              </a:rPr>
              <a:t>an</a:t>
            </a:r>
            <a:endParaRPr lang="nl-NL" kern="0" dirty="0">
              <a:solidFill>
                <a:srgbClr val="4B4643"/>
              </a:solidFill>
              <a:ea typeface="+mn-ea"/>
            </a:endParaRPr>
          </a:p>
          <a:p>
            <a:r>
              <a:rPr lang="nl-NL" kern="0" dirty="0">
                <a:solidFill>
                  <a:srgbClr val="4B4643"/>
                </a:solidFill>
                <a:ea typeface="+mn-ea"/>
              </a:rPr>
              <a:t>31,400 </a:t>
            </a:r>
            <a:br>
              <a:rPr lang="nl-NL" kern="0" dirty="0">
                <a:solidFill>
                  <a:srgbClr val="4B4643"/>
                </a:solidFill>
                <a:ea typeface="+mn-ea"/>
              </a:rPr>
            </a:br>
            <a:r>
              <a:rPr lang="nl-NL" kern="0" dirty="0" err="1" smtClean="0">
                <a:solidFill>
                  <a:srgbClr val="4B4643"/>
                </a:solidFill>
                <a:ea typeface="+mn-ea"/>
              </a:rPr>
              <a:t>inscrits</a:t>
            </a:r>
            <a:endParaRPr lang="nl-NL" kern="0" dirty="0">
              <a:solidFill>
                <a:srgbClr val="4B4643"/>
              </a:solidFill>
              <a:ea typeface="+mn-ea"/>
            </a:endParaRPr>
          </a:p>
          <a:p>
            <a:endParaRPr lang="nl-NL" dirty="0"/>
          </a:p>
        </p:txBody>
      </p:sp>
      <p:sp>
        <p:nvSpPr>
          <p:cNvPr id="9" name="Tekstvak 8"/>
          <p:cNvSpPr txBox="1"/>
          <p:nvPr/>
        </p:nvSpPr>
        <p:spPr>
          <a:xfrm>
            <a:off x="4734746" y="5150253"/>
            <a:ext cx="4287454" cy="1200329"/>
          </a:xfrm>
          <a:prstGeom prst="rect">
            <a:avLst/>
          </a:prstGeom>
          <a:noFill/>
        </p:spPr>
        <p:txBody>
          <a:bodyPr wrap="square" rtlCol="0">
            <a:spAutoFit/>
          </a:bodyPr>
          <a:lstStyle/>
          <a:p>
            <a:r>
              <a:rPr lang="nl-NL" dirty="0">
                <a:solidFill>
                  <a:srgbClr val="4B4643"/>
                </a:solidFill>
                <a:ea typeface="+mn-ea"/>
              </a:rPr>
              <a:t>61 </a:t>
            </a:r>
            <a:r>
              <a:rPr lang="nl-NL" dirty="0" smtClean="0">
                <a:solidFill>
                  <a:srgbClr val="4B4643"/>
                </a:solidFill>
                <a:ea typeface="+mn-ea"/>
              </a:rPr>
              <a:t>employés </a:t>
            </a:r>
            <a:r>
              <a:rPr lang="nl-NL" dirty="0">
                <a:solidFill>
                  <a:srgbClr val="4B4643"/>
                </a:solidFill>
                <a:ea typeface="+mn-ea"/>
              </a:rPr>
              <a:t>(</a:t>
            </a:r>
            <a:r>
              <a:rPr lang="nl-NL">
                <a:solidFill>
                  <a:srgbClr val="4B4643"/>
                </a:solidFill>
                <a:ea typeface="+mn-ea"/>
              </a:rPr>
              <a:t>41 </a:t>
            </a:r>
            <a:r>
              <a:rPr lang="nl-NL" smtClean="0">
                <a:solidFill>
                  <a:srgbClr val="4B4643"/>
                </a:solidFill>
                <a:ea typeface="+mn-ea"/>
              </a:rPr>
              <a:t>ETP</a:t>
            </a:r>
            <a:r>
              <a:rPr lang="nl-NL" smtClean="0">
                <a:solidFill>
                  <a:srgbClr val="4B4643"/>
                </a:solidFill>
                <a:ea typeface="+mn-ea"/>
              </a:rPr>
              <a:t>)</a:t>
            </a:r>
            <a:endParaRPr lang="nl-NL" dirty="0">
              <a:solidFill>
                <a:srgbClr val="4B4643"/>
              </a:solidFill>
              <a:ea typeface="+mn-ea"/>
            </a:endParaRPr>
          </a:p>
          <a:p>
            <a:r>
              <a:rPr lang="nl-NL" dirty="0">
                <a:solidFill>
                  <a:srgbClr val="4B4643"/>
                </a:solidFill>
                <a:ea typeface="+mn-ea"/>
              </a:rPr>
              <a:t>176 </a:t>
            </a:r>
            <a:r>
              <a:rPr lang="nl-NL" dirty="0" err="1" smtClean="0">
                <a:solidFill>
                  <a:srgbClr val="4B4643"/>
                </a:solidFill>
                <a:ea typeface="+mn-ea"/>
              </a:rPr>
              <a:t>bénévoles</a:t>
            </a:r>
            <a:endParaRPr lang="nl-NL" dirty="0">
              <a:solidFill>
                <a:srgbClr val="4B4643"/>
              </a:solidFill>
              <a:ea typeface="+mn-ea"/>
            </a:endParaRPr>
          </a:p>
          <a:p>
            <a:endParaRPr lang="nl-NL" dirty="0"/>
          </a:p>
        </p:txBody>
      </p:sp>
      <p:sp>
        <p:nvSpPr>
          <p:cNvPr id="10" name="Tekstvak 9"/>
          <p:cNvSpPr txBox="1"/>
          <p:nvPr/>
        </p:nvSpPr>
        <p:spPr>
          <a:xfrm>
            <a:off x="624648" y="4851148"/>
            <a:ext cx="3348818" cy="1446550"/>
          </a:xfrm>
          <a:prstGeom prst="rect">
            <a:avLst/>
          </a:prstGeom>
          <a:solidFill>
            <a:srgbClr val="F77719"/>
          </a:solidFill>
        </p:spPr>
        <p:txBody>
          <a:bodyPr wrap="square" rtlCol="0">
            <a:spAutoFit/>
          </a:bodyPr>
          <a:lstStyle/>
          <a:p>
            <a:pPr algn="ctr"/>
            <a:r>
              <a:rPr lang="nl-NL" sz="4400" b="1" dirty="0" err="1" smtClean="0"/>
              <a:t>Pourquoi</a:t>
            </a:r>
            <a:r>
              <a:rPr lang="nl-NL" sz="4400" b="1" dirty="0" smtClean="0"/>
              <a:t> </a:t>
            </a:r>
            <a:r>
              <a:rPr lang="nl-NL" sz="4400" b="1" dirty="0" err="1" smtClean="0"/>
              <a:t>changer</a:t>
            </a:r>
            <a:r>
              <a:rPr lang="nl-NL" sz="4400" b="1" dirty="0"/>
              <a:t>?</a:t>
            </a:r>
            <a:endParaRPr lang="nl-NL" sz="3200" dirty="0" smtClean="0"/>
          </a:p>
        </p:txBody>
      </p:sp>
    </p:spTree>
    <p:extLst>
      <p:ext uri="{BB962C8B-B14F-4D97-AF65-F5344CB8AC3E}">
        <p14:creationId xmlns:p14="http://schemas.microsoft.com/office/powerpoint/2010/main" val="2773032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8" grpId="0"/>
      <p:bldP spid="9" grpId="0"/>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68122" y="672507"/>
            <a:ext cx="3575708" cy="781185"/>
          </a:xfrm>
        </p:spPr>
        <p:txBody>
          <a:bodyPr/>
          <a:lstStyle/>
          <a:p>
            <a:r>
              <a:rPr lang="nl-NL" dirty="0" err="1" smtClean="0"/>
              <a:t>Une</a:t>
            </a:r>
            <a:r>
              <a:rPr lang="nl-NL" dirty="0" smtClean="0"/>
              <a:t> idée </a:t>
            </a:r>
            <a:r>
              <a:rPr lang="nl-NL" dirty="0" err="1" smtClean="0"/>
              <a:t>émerge</a:t>
            </a:r>
            <a:r>
              <a:rPr lang="nl-NL" dirty="0" smtClean="0"/>
              <a:t>…</a:t>
            </a:r>
            <a:endParaRPr lang="nl-NL" dirty="0"/>
          </a:p>
        </p:txBody>
      </p:sp>
      <p:sp>
        <p:nvSpPr>
          <p:cNvPr id="3" name="Tijdelijke aanduiding voor tekst 2"/>
          <p:cNvSpPr>
            <a:spLocks noGrp="1"/>
          </p:cNvSpPr>
          <p:nvPr>
            <p:ph type="body" sz="quarter" idx="10"/>
          </p:nvPr>
        </p:nvSpPr>
        <p:spPr>
          <a:xfrm>
            <a:off x="1115616" y="2335822"/>
            <a:ext cx="6480720" cy="3037394"/>
          </a:xfrm>
        </p:spPr>
        <p:txBody>
          <a:bodyPr/>
          <a:lstStyle/>
          <a:p>
            <a:pPr algn="ctr"/>
            <a:r>
              <a:rPr lang="nl-NL" sz="2800" b="1" dirty="0" smtClean="0">
                <a:sym typeface="Wingdings" panose="05000000000000000000" pitchFamily="2" charset="2"/>
              </a:rPr>
              <a:t>“</a:t>
            </a:r>
            <a:r>
              <a:rPr lang="fr-FR" sz="2800" b="1" dirty="0">
                <a:sym typeface="Wingdings" panose="05000000000000000000" pitchFamily="2" charset="2"/>
              </a:rPr>
              <a:t>Une bibliothèque </a:t>
            </a:r>
            <a:r>
              <a:rPr lang="fr-FR" sz="2800" b="1" dirty="0" smtClean="0">
                <a:sym typeface="Wingdings" panose="05000000000000000000" pitchFamily="2" charset="2"/>
              </a:rPr>
              <a:t>participative: </a:t>
            </a:r>
            <a:r>
              <a:rPr lang="fr-FR" sz="2800" b="1" dirty="0">
                <a:sym typeface="Wingdings" panose="05000000000000000000" pitchFamily="2" charset="2"/>
              </a:rPr>
              <a:t>pour rassembler les gens, les orienter parmi l’information et les services </a:t>
            </a:r>
            <a:r>
              <a:rPr lang="nl-NL" sz="2800" b="1" dirty="0" smtClean="0">
                <a:sym typeface="Wingdings" panose="05000000000000000000" pitchFamily="2" charset="2"/>
              </a:rPr>
              <a:t>” </a:t>
            </a:r>
            <a:endParaRPr lang="nl-NL" sz="2800" b="1" dirty="0"/>
          </a:p>
        </p:txBody>
      </p:sp>
    </p:spTree>
    <p:extLst>
      <p:ext uri="{BB962C8B-B14F-4D97-AF65-F5344CB8AC3E}">
        <p14:creationId xmlns:p14="http://schemas.microsoft.com/office/powerpoint/2010/main" val="1206424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rotWithShape="1">
          <a:blip r:embed="rId3" cstate="print">
            <a:extLst>
              <a:ext uri="{28A0092B-C50C-407E-A947-70E740481C1C}">
                <a14:useLocalDpi xmlns:a14="http://schemas.microsoft.com/office/drawing/2010/main" val="0"/>
              </a:ext>
            </a:extLst>
          </a:blip>
          <a:srcRect r="388" b="18500"/>
          <a:stretch/>
        </p:blipFill>
        <p:spPr>
          <a:xfrm>
            <a:off x="578367" y="1260428"/>
            <a:ext cx="8065494" cy="4949219"/>
          </a:xfrm>
          <a:prstGeom prst="rect">
            <a:avLst/>
          </a:prstGeom>
        </p:spPr>
      </p:pic>
      <p:sp>
        <p:nvSpPr>
          <p:cNvPr id="2" name="Titel 1"/>
          <p:cNvSpPr>
            <a:spLocks noGrp="1"/>
          </p:cNvSpPr>
          <p:nvPr>
            <p:ph type="title"/>
          </p:nvPr>
        </p:nvSpPr>
        <p:spPr>
          <a:xfrm>
            <a:off x="2411760" y="612356"/>
            <a:ext cx="5400600" cy="648072"/>
          </a:xfrm>
        </p:spPr>
        <p:txBody>
          <a:bodyPr/>
          <a:lstStyle/>
          <a:p>
            <a:r>
              <a:rPr lang="fr-FR" dirty="0"/>
              <a:t>Nous avons créé le </a:t>
            </a:r>
            <a:r>
              <a:rPr lang="fr-FR" dirty="0" smtClean="0"/>
              <a:t>Forum</a:t>
            </a:r>
            <a:endParaRPr lang="nl-NL" dirty="0"/>
          </a:p>
        </p:txBody>
      </p:sp>
      <p:sp>
        <p:nvSpPr>
          <p:cNvPr id="8" name="Tijdelijke aanduiding voor tekst 2"/>
          <p:cNvSpPr txBox="1">
            <a:spLocks/>
          </p:cNvSpPr>
          <p:nvPr/>
        </p:nvSpPr>
        <p:spPr bwMode="auto">
          <a:xfrm>
            <a:off x="1712541" y="4049625"/>
            <a:ext cx="2232248" cy="879469"/>
          </a:xfrm>
          <a:prstGeom prst="rect">
            <a:avLst/>
          </a:prstGeom>
          <a:solidFill>
            <a:schemeClr val="bg1"/>
          </a:solidFill>
          <a:ln w="9525">
            <a:noFill/>
            <a:miter lim="800000"/>
            <a:headEnd/>
            <a:tailEnd/>
          </a:ln>
          <a:effectLst>
            <a:softEdge rad="31750"/>
          </a:effec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Tx/>
              <a:buNone/>
              <a:defRPr sz="2000" baseline="0">
                <a:solidFill>
                  <a:srgbClr val="4B4643"/>
                </a:solidFill>
                <a:latin typeface="Verdana" pitchFamily="34" charset="0"/>
                <a:ea typeface="+mn-ea"/>
                <a:cs typeface="ＭＳ Ｐゴシック"/>
              </a:defRPr>
            </a:lvl1pPr>
            <a:lvl2pPr marL="742950" indent="-285750" algn="l" rtl="0" eaLnBrk="1" fontAlgn="base" hangingPunct="1">
              <a:spcBef>
                <a:spcPct val="20000"/>
              </a:spcBef>
              <a:spcAft>
                <a:spcPct val="0"/>
              </a:spcAft>
              <a:buChar char="–"/>
              <a:defRPr sz="2800">
                <a:solidFill>
                  <a:srgbClr val="4B4643"/>
                </a:solidFill>
                <a:latin typeface="Verdana" pitchFamily="34" charset="0"/>
                <a:ea typeface="+mn-ea"/>
                <a:cs typeface="ＭＳ Ｐゴシック"/>
              </a:defRPr>
            </a:lvl2pPr>
            <a:lvl3pPr marL="1085850" indent="-228600" algn="l" rtl="0" eaLnBrk="1" fontAlgn="base" hangingPunct="1">
              <a:spcBef>
                <a:spcPct val="20000"/>
              </a:spcBef>
              <a:spcAft>
                <a:spcPct val="0"/>
              </a:spcAft>
              <a:buChar char="•"/>
              <a:defRPr sz="2400">
                <a:solidFill>
                  <a:srgbClr val="4B4643"/>
                </a:solidFill>
                <a:latin typeface="Verdana" pitchFamily="34" charset="0"/>
                <a:ea typeface="+mn-ea"/>
                <a:cs typeface="ＭＳ Ｐゴシック"/>
              </a:defRPr>
            </a:lvl3pPr>
            <a:lvl4pPr marL="1428750" indent="-228600" algn="l" rtl="0" eaLnBrk="1" fontAlgn="base" hangingPunct="1">
              <a:spcBef>
                <a:spcPct val="20000"/>
              </a:spcBef>
              <a:spcAft>
                <a:spcPct val="0"/>
              </a:spcAft>
              <a:buChar char="–"/>
              <a:defRPr sz="2000">
                <a:solidFill>
                  <a:srgbClr val="4B4643"/>
                </a:solidFill>
                <a:latin typeface="Verdana" pitchFamily="34" charset="0"/>
                <a:ea typeface="+mn-ea"/>
                <a:cs typeface="ＭＳ Ｐゴシック"/>
              </a:defRPr>
            </a:lvl4pPr>
            <a:lvl5pPr marL="1771650" indent="-228600" algn="l" rtl="0" eaLnBrk="1" fontAlgn="base" hangingPunct="1">
              <a:spcBef>
                <a:spcPct val="20000"/>
              </a:spcBef>
              <a:spcAft>
                <a:spcPct val="0"/>
              </a:spcAft>
              <a:buChar char="»"/>
              <a:defRPr sz="2000">
                <a:solidFill>
                  <a:srgbClr val="4B4643"/>
                </a:solidFill>
                <a:latin typeface="Verdana" pitchFamily="34" charset="0"/>
                <a:ea typeface="+mn-ea"/>
                <a:cs typeface="ＭＳ Ｐゴシック"/>
              </a:defRPr>
            </a:lvl5pPr>
            <a:lvl6pPr marL="2228850" indent="-228600" algn="l" rtl="0" eaLnBrk="1" fontAlgn="base" hangingPunct="1">
              <a:spcBef>
                <a:spcPct val="20000"/>
              </a:spcBef>
              <a:spcAft>
                <a:spcPct val="0"/>
              </a:spcAft>
              <a:defRPr>
                <a:solidFill>
                  <a:srgbClr val="4B4643"/>
                </a:solidFill>
                <a:latin typeface="+mn-lt"/>
                <a:ea typeface="+mn-ea"/>
              </a:defRPr>
            </a:lvl6pPr>
            <a:lvl7pPr marL="2686050" indent="-228600" algn="l" rtl="0" eaLnBrk="1" fontAlgn="base" hangingPunct="1">
              <a:spcBef>
                <a:spcPct val="20000"/>
              </a:spcBef>
              <a:spcAft>
                <a:spcPct val="0"/>
              </a:spcAft>
              <a:defRPr>
                <a:solidFill>
                  <a:srgbClr val="4B4643"/>
                </a:solidFill>
                <a:latin typeface="+mn-lt"/>
                <a:ea typeface="+mn-ea"/>
              </a:defRPr>
            </a:lvl7pPr>
            <a:lvl8pPr marL="3143250" indent="-228600" algn="l" rtl="0" eaLnBrk="1" fontAlgn="base" hangingPunct="1">
              <a:spcBef>
                <a:spcPct val="20000"/>
              </a:spcBef>
              <a:spcAft>
                <a:spcPct val="0"/>
              </a:spcAft>
              <a:defRPr>
                <a:solidFill>
                  <a:srgbClr val="4B4643"/>
                </a:solidFill>
                <a:latin typeface="+mn-lt"/>
                <a:ea typeface="+mn-ea"/>
              </a:defRPr>
            </a:lvl8pPr>
            <a:lvl9pPr marL="3600450" indent="-228600" algn="l" rtl="0" eaLnBrk="1" fontAlgn="base" hangingPunct="1">
              <a:spcBef>
                <a:spcPct val="20000"/>
              </a:spcBef>
              <a:spcAft>
                <a:spcPct val="0"/>
              </a:spcAft>
              <a:defRPr>
                <a:solidFill>
                  <a:srgbClr val="4B4643"/>
                </a:solidFill>
                <a:latin typeface="+mn-lt"/>
                <a:ea typeface="+mn-ea"/>
              </a:defRPr>
            </a:lvl9pPr>
          </a:lstStyle>
          <a:p>
            <a:r>
              <a:rPr lang="nl-NL" kern="0" dirty="0"/>
              <a:t>La </a:t>
            </a:r>
            <a:r>
              <a:rPr lang="nl-NL" kern="0" dirty="0" err="1"/>
              <a:t>mairie</a:t>
            </a:r>
            <a:endParaRPr lang="nl-NL" kern="0" dirty="0"/>
          </a:p>
          <a:p>
            <a:r>
              <a:rPr lang="nl-NL" kern="0" dirty="0"/>
              <a:t>La </a:t>
            </a:r>
            <a:r>
              <a:rPr lang="nl-NL" kern="0" dirty="0" err="1"/>
              <a:t>municipalité</a:t>
            </a:r>
            <a:endParaRPr lang="nl-NL" kern="0" dirty="0"/>
          </a:p>
          <a:p>
            <a:endParaRPr lang="nl-NL" kern="0" dirty="0" smtClean="0"/>
          </a:p>
          <a:p>
            <a:endParaRPr lang="nl-NL" kern="0" dirty="0"/>
          </a:p>
        </p:txBody>
      </p:sp>
      <p:sp>
        <p:nvSpPr>
          <p:cNvPr id="9" name="Tijdelijke aanduiding voor tekst 2"/>
          <p:cNvSpPr txBox="1">
            <a:spLocks/>
          </p:cNvSpPr>
          <p:nvPr/>
        </p:nvSpPr>
        <p:spPr bwMode="auto">
          <a:xfrm>
            <a:off x="5220072" y="4025330"/>
            <a:ext cx="3024336" cy="1948388"/>
          </a:xfrm>
          <a:prstGeom prst="rect">
            <a:avLst/>
          </a:prstGeom>
          <a:solidFill>
            <a:schemeClr val="bg1"/>
          </a:solidFill>
          <a:ln w="9525">
            <a:noFill/>
            <a:miter lim="800000"/>
            <a:headEnd/>
            <a:tailEnd/>
          </a:ln>
          <a:effectLst>
            <a:softEdge rad="31750"/>
          </a:effec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Tx/>
              <a:buNone/>
              <a:defRPr sz="2000" baseline="0">
                <a:solidFill>
                  <a:srgbClr val="4B4643"/>
                </a:solidFill>
                <a:latin typeface="Verdana" pitchFamily="34" charset="0"/>
                <a:ea typeface="+mn-ea"/>
                <a:cs typeface="ＭＳ Ｐゴシック"/>
              </a:defRPr>
            </a:lvl1pPr>
            <a:lvl2pPr marL="742950" indent="-285750" algn="l" rtl="0" eaLnBrk="1" fontAlgn="base" hangingPunct="1">
              <a:spcBef>
                <a:spcPct val="20000"/>
              </a:spcBef>
              <a:spcAft>
                <a:spcPct val="0"/>
              </a:spcAft>
              <a:buChar char="–"/>
              <a:defRPr sz="2800">
                <a:solidFill>
                  <a:srgbClr val="4B4643"/>
                </a:solidFill>
                <a:latin typeface="Verdana" pitchFamily="34" charset="0"/>
                <a:ea typeface="+mn-ea"/>
                <a:cs typeface="ＭＳ Ｐゴシック"/>
              </a:defRPr>
            </a:lvl2pPr>
            <a:lvl3pPr marL="1085850" indent="-228600" algn="l" rtl="0" eaLnBrk="1" fontAlgn="base" hangingPunct="1">
              <a:spcBef>
                <a:spcPct val="20000"/>
              </a:spcBef>
              <a:spcAft>
                <a:spcPct val="0"/>
              </a:spcAft>
              <a:buChar char="•"/>
              <a:defRPr sz="2400">
                <a:solidFill>
                  <a:srgbClr val="4B4643"/>
                </a:solidFill>
                <a:latin typeface="Verdana" pitchFamily="34" charset="0"/>
                <a:ea typeface="+mn-ea"/>
                <a:cs typeface="ＭＳ Ｐゴシック"/>
              </a:defRPr>
            </a:lvl3pPr>
            <a:lvl4pPr marL="1428750" indent="-228600" algn="l" rtl="0" eaLnBrk="1" fontAlgn="base" hangingPunct="1">
              <a:spcBef>
                <a:spcPct val="20000"/>
              </a:spcBef>
              <a:spcAft>
                <a:spcPct val="0"/>
              </a:spcAft>
              <a:buChar char="–"/>
              <a:defRPr sz="2000">
                <a:solidFill>
                  <a:srgbClr val="4B4643"/>
                </a:solidFill>
                <a:latin typeface="Verdana" pitchFamily="34" charset="0"/>
                <a:ea typeface="+mn-ea"/>
                <a:cs typeface="ＭＳ Ｐゴシック"/>
              </a:defRPr>
            </a:lvl4pPr>
            <a:lvl5pPr marL="1771650" indent="-228600" algn="l" rtl="0" eaLnBrk="1" fontAlgn="base" hangingPunct="1">
              <a:spcBef>
                <a:spcPct val="20000"/>
              </a:spcBef>
              <a:spcAft>
                <a:spcPct val="0"/>
              </a:spcAft>
              <a:buChar char="»"/>
              <a:defRPr sz="2000">
                <a:solidFill>
                  <a:srgbClr val="4B4643"/>
                </a:solidFill>
                <a:latin typeface="Verdana" pitchFamily="34" charset="0"/>
                <a:ea typeface="+mn-ea"/>
                <a:cs typeface="ＭＳ Ｐゴシック"/>
              </a:defRPr>
            </a:lvl5pPr>
            <a:lvl6pPr marL="2228850" indent="-228600" algn="l" rtl="0" eaLnBrk="1" fontAlgn="base" hangingPunct="1">
              <a:spcBef>
                <a:spcPct val="20000"/>
              </a:spcBef>
              <a:spcAft>
                <a:spcPct val="0"/>
              </a:spcAft>
              <a:defRPr>
                <a:solidFill>
                  <a:srgbClr val="4B4643"/>
                </a:solidFill>
                <a:latin typeface="+mn-lt"/>
                <a:ea typeface="+mn-ea"/>
              </a:defRPr>
            </a:lvl6pPr>
            <a:lvl7pPr marL="2686050" indent="-228600" algn="l" rtl="0" eaLnBrk="1" fontAlgn="base" hangingPunct="1">
              <a:spcBef>
                <a:spcPct val="20000"/>
              </a:spcBef>
              <a:spcAft>
                <a:spcPct val="0"/>
              </a:spcAft>
              <a:defRPr>
                <a:solidFill>
                  <a:srgbClr val="4B4643"/>
                </a:solidFill>
                <a:latin typeface="+mn-lt"/>
                <a:ea typeface="+mn-ea"/>
              </a:defRPr>
            </a:lvl7pPr>
            <a:lvl8pPr marL="3143250" indent="-228600" algn="l" rtl="0" eaLnBrk="1" fontAlgn="base" hangingPunct="1">
              <a:spcBef>
                <a:spcPct val="20000"/>
              </a:spcBef>
              <a:spcAft>
                <a:spcPct val="0"/>
              </a:spcAft>
              <a:defRPr>
                <a:solidFill>
                  <a:srgbClr val="4B4643"/>
                </a:solidFill>
                <a:latin typeface="+mn-lt"/>
                <a:ea typeface="+mn-ea"/>
              </a:defRPr>
            </a:lvl8pPr>
            <a:lvl9pPr marL="3600450" indent="-228600" algn="l" rtl="0" eaLnBrk="1" fontAlgn="base" hangingPunct="1">
              <a:spcBef>
                <a:spcPct val="20000"/>
              </a:spcBef>
              <a:spcAft>
                <a:spcPct val="0"/>
              </a:spcAft>
              <a:defRPr>
                <a:solidFill>
                  <a:srgbClr val="4B4643"/>
                </a:solidFill>
                <a:latin typeface="+mn-lt"/>
                <a:ea typeface="+mn-ea"/>
              </a:defRPr>
            </a:lvl9pPr>
          </a:lstStyle>
          <a:p>
            <a:r>
              <a:rPr lang="fr-FR" kern="0" dirty="0"/>
              <a:t>Et 50 organisations locales </a:t>
            </a:r>
          </a:p>
          <a:p>
            <a:pPr marL="342900" indent="-342900">
              <a:buFont typeface="Arial" panose="020B0604020202020204" pitchFamily="34" charset="0"/>
              <a:buChar char="•"/>
            </a:pPr>
            <a:r>
              <a:rPr lang="fr-FR" kern="0" dirty="0"/>
              <a:t>éducatives</a:t>
            </a:r>
          </a:p>
          <a:p>
            <a:pPr marL="342900" indent="-342900">
              <a:buFont typeface="Arial" panose="020B0604020202020204" pitchFamily="34" charset="0"/>
              <a:buChar char="•"/>
            </a:pPr>
            <a:r>
              <a:rPr lang="fr-FR" kern="0" dirty="0"/>
              <a:t>sociales</a:t>
            </a:r>
          </a:p>
          <a:p>
            <a:pPr marL="342900" indent="-342900">
              <a:buFont typeface="Arial" panose="020B0604020202020204" pitchFamily="34" charset="0"/>
              <a:buChar char="•"/>
            </a:pPr>
            <a:r>
              <a:rPr lang="fr-FR" kern="0" dirty="0"/>
              <a:t>culturelles</a:t>
            </a:r>
          </a:p>
        </p:txBody>
      </p:sp>
      <p:sp>
        <p:nvSpPr>
          <p:cNvPr id="15" name="Tijdelijke aanduiding voor tekst 2"/>
          <p:cNvSpPr txBox="1">
            <a:spLocks/>
          </p:cNvSpPr>
          <p:nvPr/>
        </p:nvSpPr>
        <p:spPr bwMode="auto">
          <a:xfrm>
            <a:off x="2195736" y="1647566"/>
            <a:ext cx="4606280" cy="1061354"/>
          </a:xfrm>
          <a:prstGeom prst="rect">
            <a:avLst/>
          </a:prstGeom>
          <a:solidFill>
            <a:schemeClr val="bg1"/>
          </a:solidFill>
          <a:ln w="9525">
            <a:noFill/>
            <a:miter lim="800000"/>
            <a:headEnd/>
            <a:tailEnd/>
          </a:ln>
          <a:effectLst>
            <a:softEdge rad="31750"/>
          </a:effec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Tx/>
              <a:buNone/>
              <a:defRPr sz="2000" baseline="0">
                <a:solidFill>
                  <a:srgbClr val="4B4643"/>
                </a:solidFill>
                <a:latin typeface="Verdana" pitchFamily="34" charset="0"/>
                <a:ea typeface="+mn-ea"/>
                <a:cs typeface="ＭＳ Ｐゴシック"/>
              </a:defRPr>
            </a:lvl1pPr>
            <a:lvl2pPr marL="742950" indent="-285750" algn="l" rtl="0" eaLnBrk="1" fontAlgn="base" hangingPunct="1">
              <a:spcBef>
                <a:spcPct val="20000"/>
              </a:spcBef>
              <a:spcAft>
                <a:spcPct val="0"/>
              </a:spcAft>
              <a:buChar char="–"/>
              <a:defRPr sz="2800">
                <a:solidFill>
                  <a:srgbClr val="4B4643"/>
                </a:solidFill>
                <a:latin typeface="Verdana" pitchFamily="34" charset="0"/>
                <a:ea typeface="+mn-ea"/>
                <a:cs typeface="ＭＳ Ｐゴシック"/>
              </a:defRPr>
            </a:lvl2pPr>
            <a:lvl3pPr marL="1085850" indent="-228600" algn="l" rtl="0" eaLnBrk="1" fontAlgn="base" hangingPunct="1">
              <a:spcBef>
                <a:spcPct val="20000"/>
              </a:spcBef>
              <a:spcAft>
                <a:spcPct val="0"/>
              </a:spcAft>
              <a:buChar char="•"/>
              <a:defRPr sz="2400">
                <a:solidFill>
                  <a:srgbClr val="4B4643"/>
                </a:solidFill>
                <a:latin typeface="Verdana" pitchFamily="34" charset="0"/>
                <a:ea typeface="+mn-ea"/>
                <a:cs typeface="ＭＳ Ｐゴシック"/>
              </a:defRPr>
            </a:lvl3pPr>
            <a:lvl4pPr marL="1428750" indent="-228600" algn="l" rtl="0" eaLnBrk="1" fontAlgn="base" hangingPunct="1">
              <a:spcBef>
                <a:spcPct val="20000"/>
              </a:spcBef>
              <a:spcAft>
                <a:spcPct val="0"/>
              </a:spcAft>
              <a:buChar char="–"/>
              <a:defRPr sz="2000">
                <a:solidFill>
                  <a:srgbClr val="4B4643"/>
                </a:solidFill>
                <a:latin typeface="Verdana" pitchFamily="34" charset="0"/>
                <a:ea typeface="+mn-ea"/>
                <a:cs typeface="ＭＳ Ｐゴシック"/>
              </a:defRPr>
            </a:lvl4pPr>
            <a:lvl5pPr marL="1771650" indent="-228600" algn="l" rtl="0" eaLnBrk="1" fontAlgn="base" hangingPunct="1">
              <a:spcBef>
                <a:spcPct val="20000"/>
              </a:spcBef>
              <a:spcAft>
                <a:spcPct val="0"/>
              </a:spcAft>
              <a:buChar char="»"/>
              <a:defRPr sz="2000">
                <a:solidFill>
                  <a:srgbClr val="4B4643"/>
                </a:solidFill>
                <a:latin typeface="Verdana" pitchFamily="34" charset="0"/>
                <a:ea typeface="+mn-ea"/>
                <a:cs typeface="ＭＳ Ｐゴシック"/>
              </a:defRPr>
            </a:lvl5pPr>
            <a:lvl6pPr marL="2228850" indent="-228600" algn="l" rtl="0" eaLnBrk="1" fontAlgn="base" hangingPunct="1">
              <a:spcBef>
                <a:spcPct val="20000"/>
              </a:spcBef>
              <a:spcAft>
                <a:spcPct val="0"/>
              </a:spcAft>
              <a:defRPr>
                <a:solidFill>
                  <a:srgbClr val="4B4643"/>
                </a:solidFill>
                <a:latin typeface="+mn-lt"/>
                <a:ea typeface="+mn-ea"/>
              </a:defRPr>
            </a:lvl6pPr>
            <a:lvl7pPr marL="2686050" indent="-228600" algn="l" rtl="0" eaLnBrk="1" fontAlgn="base" hangingPunct="1">
              <a:spcBef>
                <a:spcPct val="20000"/>
              </a:spcBef>
              <a:spcAft>
                <a:spcPct val="0"/>
              </a:spcAft>
              <a:defRPr>
                <a:solidFill>
                  <a:srgbClr val="4B4643"/>
                </a:solidFill>
                <a:latin typeface="+mn-lt"/>
                <a:ea typeface="+mn-ea"/>
              </a:defRPr>
            </a:lvl7pPr>
            <a:lvl8pPr marL="3143250" indent="-228600" algn="l" rtl="0" eaLnBrk="1" fontAlgn="base" hangingPunct="1">
              <a:spcBef>
                <a:spcPct val="20000"/>
              </a:spcBef>
              <a:spcAft>
                <a:spcPct val="0"/>
              </a:spcAft>
              <a:defRPr>
                <a:solidFill>
                  <a:srgbClr val="4B4643"/>
                </a:solidFill>
                <a:latin typeface="+mn-lt"/>
                <a:ea typeface="+mn-ea"/>
              </a:defRPr>
            </a:lvl8pPr>
            <a:lvl9pPr marL="3600450" indent="-228600" algn="l" rtl="0" eaLnBrk="1" fontAlgn="base" hangingPunct="1">
              <a:spcBef>
                <a:spcPct val="20000"/>
              </a:spcBef>
              <a:spcAft>
                <a:spcPct val="0"/>
              </a:spcAft>
              <a:defRPr>
                <a:solidFill>
                  <a:srgbClr val="4B4643"/>
                </a:solidFill>
                <a:latin typeface="+mn-lt"/>
                <a:ea typeface="+mn-ea"/>
              </a:defRPr>
            </a:lvl9pPr>
          </a:lstStyle>
          <a:p>
            <a:pPr algn="ctr"/>
            <a:r>
              <a:rPr lang="fr-FR" dirty="0"/>
              <a:t>Le </a:t>
            </a:r>
            <a:r>
              <a:rPr lang="fr-FR" dirty="0" smtClean="0"/>
              <a:t>Forum </a:t>
            </a:r>
            <a:r>
              <a:rPr lang="fr-FR" dirty="0"/>
              <a:t>est le site principal de la bibliothèque Zoetermeer,</a:t>
            </a:r>
          </a:p>
          <a:p>
            <a:pPr algn="ctr"/>
            <a:r>
              <a:rPr lang="fr-FR" dirty="0" smtClean="0"/>
              <a:t>‘la </a:t>
            </a:r>
            <a:r>
              <a:rPr lang="fr-FR" dirty="0"/>
              <a:t>bibliothèque </a:t>
            </a:r>
            <a:r>
              <a:rPr lang="fr-FR" dirty="0" smtClean="0"/>
              <a:t>participative’</a:t>
            </a:r>
            <a:endParaRPr lang="fr-FR" dirty="0"/>
          </a:p>
          <a:p>
            <a:endParaRPr lang="nl-NL" kern="0" dirty="0" smtClean="0"/>
          </a:p>
          <a:p>
            <a:endParaRPr lang="nl-NL" sz="2400" kern="0" dirty="0"/>
          </a:p>
        </p:txBody>
      </p:sp>
      <p:sp>
        <p:nvSpPr>
          <p:cNvPr id="17" name="Tijdelijke aanduiding voor tekst 2"/>
          <p:cNvSpPr txBox="1">
            <a:spLocks/>
          </p:cNvSpPr>
          <p:nvPr/>
        </p:nvSpPr>
        <p:spPr bwMode="auto">
          <a:xfrm>
            <a:off x="3908478" y="3104789"/>
            <a:ext cx="1405272" cy="548966"/>
          </a:xfrm>
          <a:prstGeom prst="rect">
            <a:avLst/>
          </a:prstGeom>
          <a:solidFill>
            <a:schemeClr val="accent3">
              <a:lumMod val="75000"/>
            </a:schemeClr>
          </a:solidFill>
          <a:ln w="9525">
            <a:noFill/>
            <a:miter lim="800000"/>
            <a:headEnd/>
            <a:tailEnd/>
          </a:ln>
          <a:effectLst>
            <a:glow rad="228600">
              <a:schemeClr val="accent4">
                <a:satMod val="175000"/>
                <a:alpha val="40000"/>
              </a:schemeClr>
            </a:glow>
          </a:effec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Tx/>
              <a:buNone/>
              <a:defRPr sz="2000" baseline="0">
                <a:solidFill>
                  <a:srgbClr val="4B4643"/>
                </a:solidFill>
                <a:latin typeface="Verdana" pitchFamily="34" charset="0"/>
                <a:ea typeface="+mn-ea"/>
                <a:cs typeface="ＭＳ Ｐゴシック"/>
              </a:defRPr>
            </a:lvl1pPr>
            <a:lvl2pPr marL="742950" indent="-285750" algn="l" rtl="0" eaLnBrk="1" fontAlgn="base" hangingPunct="1">
              <a:spcBef>
                <a:spcPct val="20000"/>
              </a:spcBef>
              <a:spcAft>
                <a:spcPct val="0"/>
              </a:spcAft>
              <a:buChar char="–"/>
              <a:defRPr sz="2800">
                <a:solidFill>
                  <a:srgbClr val="4B4643"/>
                </a:solidFill>
                <a:latin typeface="Verdana" pitchFamily="34" charset="0"/>
                <a:ea typeface="+mn-ea"/>
                <a:cs typeface="ＭＳ Ｐゴシック"/>
              </a:defRPr>
            </a:lvl2pPr>
            <a:lvl3pPr marL="1085850" indent="-228600" algn="l" rtl="0" eaLnBrk="1" fontAlgn="base" hangingPunct="1">
              <a:spcBef>
                <a:spcPct val="20000"/>
              </a:spcBef>
              <a:spcAft>
                <a:spcPct val="0"/>
              </a:spcAft>
              <a:buChar char="•"/>
              <a:defRPr sz="2400">
                <a:solidFill>
                  <a:srgbClr val="4B4643"/>
                </a:solidFill>
                <a:latin typeface="Verdana" pitchFamily="34" charset="0"/>
                <a:ea typeface="+mn-ea"/>
                <a:cs typeface="ＭＳ Ｐゴシック"/>
              </a:defRPr>
            </a:lvl3pPr>
            <a:lvl4pPr marL="1428750" indent="-228600" algn="l" rtl="0" eaLnBrk="1" fontAlgn="base" hangingPunct="1">
              <a:spcBef>
                <a:spcPct val="20000"/>
              </a:spcBef>
              <a:spcAft>
                <a:spcPct val="0"/>
              </a:spcAft>
              <a:buChar char="–"/>
              <a:defRPr sz="2000">
                <a:solidFill>
                  <a:srgbClr val="4B4643"/>
                </a:solidFill>
                <a:latin typeface="Verdana" pitchFamily="34" charset="0"/>
                <a:ea typeface="+mn-ea"/>
                <a:cs typeface="ＭＳ Ｐゴシック"/>
              </a:defRPr>
            </a:lvl4pPr>
            <a:lvl5pPr marL="1771650" indent="-228600" algn="l" rtl="0" eaLnBrk="1" fontAlgn="base" hangingPunct="1">
              <a:spcBef>
                <a:spcPct val="20000"/>
              </a:spcBef>
              <a:spcAft>
                <a:spcPct val="0"/>
              </a:spcAft>
              <a:buChar char="»"/>
              <a:defRPr sz="2000">
                <a:solidFill>
                  <a:srgbClr val="4B4643"/>
                </a:solidFill>
                <a:latin typeface="Verdana" pitchFamily="34" charset="0"/>
                <a:ea typeface="+mn-ea"/>
                <a:cs typeface="ＭＳ Ｐゴシック"/>
              </a:defRPr>
            </a:lvl5pPr>
            <a:lvl6pPr marL="2228850" indent="-228600" algn="l" rtl="0" eaLnBrk="1" fontAlgn="base" hangingPunct="1">
              <a:spcBef>
                <a:spcPct val="20000"/>
              </a:spcBef>
              <a:spcAft>
                <a:spcPct val="0"/>
              </a:spcAft>
              <a:defRPr>
                <a:solidFill>
                  <a:srgbClr val="4B4643"/>
                </a:solidFill>
                <a:latin typeface="+mn-lt"/>
                <a:ea typeface="+mn-ea"/>
              </a:defRPr>
            </a:lvl6pPr>
            <a:lvl7pPr marL="2686050" indent="-228600" algn="l" rtl="0" eaLnBrk="1" fontAlgn="base" hangingPunct="1">
              <a:spcBef>
                <a:spcPct val="20000"/>
              </a:spcBef>
              <a:spcAft>
                <a:spcPct val="0"/>
              </a:spcAft>
              <a:defRPr>
                <a:solidFill>
                  <a:srgbClr val="4B4643"/>
                </a:solidFill>
                <a:latin typeface="+mn-lt"/>
                <a:ea typeface="+mn-ea"/>
              </a:defRPr>
            </a:lvl7pPr>
            <a:lvl8pPr marL="3143250" indent="-228600" algn="l" rtl="0" eaLnBrk="1" fontAlgn="base" hangingPunct="1">
              <a:spcBef>
                <a:spcPct val="20000"/>
              </a:spcBef>
              <a:spcAft>
                <a:spcPct val="0"/>
              </a:spcAft>
              <a:defRPr>
                <a:solidFill>
                  <a:srgbClr val="4B4643"/>
                </a:solidFill>
                <a:latin typeface="+mn-lt"/>
                <a:ea typeface="+mn-ea"/>
              </a:defRPr>
            </a:lvl8pPr>
            <a:lvl9pPr marL="3600450" indent="-228600" algn="l" rtl="0" eaLnBrk="1" fontAlgn="base" hangingPunct="1">
              <a:spcBef>
                <a:spcPct val="20000"/>
              </a:spcBef>
              <a:spcAft>
                <a:spcPct val="0"/>
              </a:spcAft>
              <a:defRPr>
                <a:solidFill>
                  <a:srgbClr val="4B4643"/>
                </a:solidFill>
                <a:latin typeface="+mn-lt"/>
                <a:ea typeface="+mn-ea"/>
              </a:defRPr>
            </a:lvl9pPr>
          </a:lstStyle>
          <a:p>
            <a:pPr algn="ctr"/>
            <a:r>
              <a:rPr lang="nl-NL" i="1" kern="0" dirty="0" err="1" smtClean="0"/>
              <a:t>Avec</a:t>
            </a:r>
            <a:endParaRPr lang="nl-NL" i="1" kern="0" dirty="0" smtClean="0"/>
          </a:p>
          <a:p>
            <a:endParaRPr lang="nl-NL" kern="0" dirty="0" smtClean="0"/>
          </a:p>
          <a:p>
            <a:endParaRPr lang="nl-NL" kern="0" dirty="0"/>
          </a:p>
        </p:txBody>
      </p:sp>
      <p:sp>
        <p:nvSpPr>
          <p:cNvPr id="3" name="Actieknop: Film 2">
            <a:hlinkClick r:id="rId4" highlightClick="1"/>
          </p:cNvPr>
          <p:cNvSpPr/>
          <p:nvPr/>
        </p:nvSpPr>
        <p:spPr bwMode="auto">
          <a:xfrm>
            <a:off x="7563741" y="1274473"/>
            <a:ext cx="1080120" cy="720080"/>
          </a:xfrm>
          <a:prstGeom prst="actionButtonMovi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4136558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5"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3059832" y="394091"/>
            <a:ext cx="3600400" cy="658645"/>
          </a:xfrm>
        </p:spPr>
        <p:txBody>
          <a:bodyPr/>
          <a:lstStyle/>
          <a:p>
            <a:r>
              <a:rPr lang="nl-NL" dirty="0" err="1"/>
              <a:t>Partenaires</a:t>
            </a:r>
            <a:endParaRPr lang="nl-NL" dirty="0"/>
          </a:p>
        </p:txBody>
      </p:sp>
      <p:pic>
        <p:nvPicPr>
          <p:cNvPr id="8" name="Afbeelding 7"/>
          <p:cNvPicPr>
            <a:picLocks noChangeAspect="1"/>
          </p:cNvPicPr>
          <p:nvPr/>
        </p:nvPicPr>
        <p:blipFill>
          <a:blip r:embed="rId3"/>
          <a:stretch>
            <a:fillRect/>
          </a:stretch>
        </p:blipFill>
        <p:spPr>
          <a:xfrm>
            <a:off x="107504" y="1844824"/>
            <a:ext cx="4760086" cy="3892753"/>
          </a:xfrm>
          <a:prstGeom prst="rect">
            <a:avLst/>
          </a:prstGeom>
        </p:spPr>
      </p:pic>
      <p:pic>
        <p:nvPicPr>
          <p:cNvPr id="9" name="Afbeelding 8"/>
          <p:cNvPicPr>
            <a:picLocks noChangeAspect="1"/>
          </p:cNvPicPr>
          <p:nvPr/>
        </p:nvPicPr>
        <p:blipFill>
          <a:blip r:embed="rId4"/>
          <a:stretch>
            <a:fillRect/>
          </a:stretch>
        </p:blipFill>
        <p:spPr>
          <a:xfrm>
            <a:off x="4772837" y="1700783"/>
            <a:ext cx="4265247" cy="4320480"/>
          </a:xfrm>
          <a:prstGeom prst="rect">
            <a:avLst/>
          </a:prstGeom>
        </p:spPr>
      </p:pic>
    </p:spTree>
    <p:extLst>
      <p:ext uri="{BB962C8B-B14F-4D97-AF65-F5344CB8AC3E}">
        <p14:creationId xmlns:p14="http://schemas.microsoft.com/office/powerpoint/2010/main" val="5008535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064" y="383468"/>
            <a:ext cx="3792893" cy="5688632"/>
          </a:xfrm>
          <a:prstGeom prst="rect">
            <a:avLst/>
          </a:prstGeom>
        </p:spPr>
      </p:pic>
      <p:sp>
        <p:nvSpPr>
          <p:cNvPr id="2" name="Titel 1"/>
          <p:cNvSpPr>
            <a:spLocks noGrp="1"/>
          </p:cNvSpPr>
          <p:nvPr>
            <p:ph type="title"/>
          </p:nvPr>
        </p:nvSpPr>
        <p:spPr>
          <a:xfrm>
            <a:off x="1187624" y="383468"/>
            <a:ext cx="4104456" cy="736718"/>
          </a:xfrm>
        </p:spPr>
        <p:txBody>
          <a:bodyPr/>
          <a:lstStyle/>
          <a:p>
            <a:r>
              <a:rPr lang="nl-NL" dirty="0"/>
              <a:t>Le </a:t>
            </a:r>
            <a:r>
              <a:rPr lang="nl-NL" dirty="0" smtClean="0"/>
              <a:t>Forum </a:t>
            </a:r>
            <a:r>
              <a:rPr lang="nl-NL" dirty="0" err="1"/>
              <a:t>est</a:t>
            </a:r>
            <a:r>
              <a:rPr lang="nl-NL" dirty="0"/>
              <a:t> </a:t>
            </a:r>
            <a:r>
              <a:rPr lang="nl-NL" dirty="0" err="1"/>
              <a:t>unique</a:t>
            </a:r>
            <a:endParaRPr lang="nl-NL" dirty="0"/>
          </a:p>
        </p:txBody>
      </p:sp>
      <p:sp>
        <p:nvSpPr>
          <p:cNvPr id="6" name="Tekstvak 5"/>
          <p:cNvSpPr txBox="1"/>
          <p:nvPr/>
        </p:nvSpPr>
        <p:spPr>
          <a:xfrm>
            <a:off x="611559" y="1355200"/>
            <a:ext cx="4390257" cy="1200329"/>
          </a:xfrm>
          <a:prstGeom prst="rect">
            <a:avLst/>
          </a:prstGeom>
          <a:solidFill>
            <a:schemeClr val="bg1"/>
          </a:solidFill>
          <a:effectLst>
            <a:softEdge rad="31750"/>
          </a:effectLst>
        </p:spPr>
        <p:txBody>
          <a:bodyPr wrap="square" rtlCol="0">
            <a:spAutoFit/>
          </a:bodyPr>
          <a:lstStyle/>
          <a:p>
            <a:pPr algn="ctr"/>
            <a:r>
              <a:rPr lang="fr-FR" kern="0" dirty="0">
                <a:solidFill>
                  <a:srgbClr val="4B4643"/>
                </a:solidFill>
                <a:ea typeface="+mn-ea"/>
              </a:rPr>
              <a:t>Une vaste gamme de services : culturels, sociaux et éducatifs</a:t>
            </a:r>
            <a:endParaRPr lang="nl-NL" kern="0" dirty="0">
              <a:solidFill>
                <a:srgbClr val="4B4643"/>
              </a:solidFill>
              <a:ea typeface="+mn-ea"/>
            </a:endParaRPr>
          </a:p>
        </p:txBody>
      </p:sp>
      <p:sp>
        <p:nvSpPr>
          <p:cNvPr id="7" name="Tekstvak 6"/>
          <p:cNvSpPr txBox="1"/>
          <p:nvPr/>
        </p:nvSpPr>
        <p:spPr>
          <a:xfrm>
            <a:off x="681491" y="2826757"/>
            <a:ext cx="4032448" cy="830997"/>
          </a:xfrm>
          <a:prstGeom prst="rect">
            <a:avLst/>
          </a:prstGeom>
          <a:solidFill>
            <a:schemeClr val="bg1"/>
          </a:solidFill>
          <a:effectLst>
            <a:softEdge rad="31750"/>
          </a:effectLst>
        </p:spPr>
        <p:txBody>
          <a:bodyPr wrap="square" rtlCol="0">
            <a:spAutoFit/>
          </a:bodyPr>
          <a:lstStyle/>
          <a:p>
            <a:pPr algn="ctr"/>
            <a:r>
              <a:rPr lang="nl-NL" kern="0" dirty="0">
                <a:solidFill>
                  <a:srgbClr val="4B4643"/>
                </a:solidFill>
                <a:ea typeface="+mn-ea"/>
              </a:rPr>
              <a:t>Les services </a:t>
            </a:r>
            <a:r>
              <a:rPr lang="nl-NL" kern="0" dirty="0" err="1">
                <a:solidFill>
                  <a:srgbClr val="4B4643"/>
                </a:solidFill>
                <a:ea typeface="+mn-ea"/>
              </a:rPr>
              <a:t>sont</a:t>
            </a:r>
            <a:r>
              <a:rPr lang="nl-NL" kern="0" dirty="0">
                <a:solidFill>
                  <a:srgbClr val="4B4643"/>
                </a:solidFill>
                <a:ea typeface="+mn-ea"/>
              </a:rPr>
              <a:t> </a:t>
            </a:r>
            <a:r>
              <a:rPr lang="nl-NL" kern="0" dirty="0" err="1">
                <a:solidFill>
                  <a:srgbClr val="4B4643"/>
                </a:solidFill>
                <a:ea typeface="+mn-ea"/>
              </a:rPr>
              <a:t>intégrés</a:t>
            </a:r>
            <a:endParaRPr lang="nl-NL" kern="0" dirty="0">
              <a:solidFill>
                <a:srgbClr val="4B4643"/>
              </a:solidFill>
              <a:ea typeface="+mn-ea"/>
            </a:endParaRPr>
          </a:p>
        </p:txBody>
      </p:sp>
      <p:sp>
        <p:nvSpPr>
          <p:cNvPr id="8" name="Tekstvak 7"/>
          <p:cNvSpPr txBox="1"/>
          <p:nvPr/>
        </p:nvSpPr>
        <p:spPr>
          <a:xfrm>
            <a:off x="645995" y="3933056"/>
            <a:ext cx="4067944" cy="461665"/>
          </a:xfrm>
          <a:prstGeom prst="rect">
            <a:avLst/>
          </a:prstGeom>
          <a:solidFill>
            <a:schemeClr val="bg1"/>
          </a:solidFill>
          <a:effectLst>
            <a:softEdge rad="31750"/>
          </a:effectLst>
        </p:spPr>
        <p:txBody>
          <a:bodyPr wrap="square" rtlCol="0">
            <a:spAutoFit/>
          </a:bodyPr>
          <a:lstStyle/>
          <a:p>
            <a:pPr algn="ctr"/>
            <a:r>
              <a:rPr lang="pt-BR" kern="0" dirty="0">
                <a:solidFill>
                  <a:srgbClr val="4B4643"/>
                </a:solidFill>
                <a:ea typeface="+mn-ea"/>
              </a:rPr>
              <a:t>Ouvert de 8 h à 20 h</a:t>
            </a:r>
            <a:endParaRPr lang="nl-NL" kern="0" dirty="0">
              <a:solidFill>
                <a:srgbClr val="4B4643"/>
              </a:solidFill>
              <a:ea typeface="+mn-ea"/>
            </a:endParaRPr>
          </a:p>
        </p:txBody>
      </p:sp>
      <p:sp>
        <p:nvSpPr>
          <p:cNvPr id="9" name="Tekstvak 8"/>
          <p:cNvSpPr txBox="1"/>
          <p:nvPr/>
        </p:nvSpPr>
        <p:spPr>
          <a:xfrm>
            <a:off x="1534920" y="4702383"/>
            <a:ext cx="5544614" cy="830997"/>
          </a:xfrm>
          <a:prstGeom prst="rect">
            <a:avLst/>
          </a:prstGeom>
          <a:solidFill>
            <a:schemeClr val="bg1"/>
          </a:solidFill>
          <a:scene3d>
            <a:camera prst="orthographicFront"/>
            <a:lightRig rig="threePt" dir="t"/>
          </a:scene3d>
          <a:sp3d>
            <a:bevelT/>
          </a:sp3d>
        </p:spPr>
        <p:txBody>
          <a:bodyPr wrap="square" rtlCol="0">
            <a:spAutoFit/>
          </a:bodyPr>
          <a:lstStyle/>
          <a:p>
            <a:pPr algn="ctr"/>
            <a:r>
              <a:rPr lang="fr-FR" b="1" kern="0" dirty="0" smtClean="0">
                <a:solidFill>
                  <a:srgbClr val="4B4643"/>
                </a:solidFill>
                <a:ea typeface="+mn-ea"/>
              </a:rPr>
              <a:t>Quels </a:t>
            </a:r>
            <a:r>
              <a:rPr lang="fr-FR" b="1" kern="0" dirty="0">
                <a:solidFill>
                  <a:srgbClr val="4B4643"/>
                </a:solidFill>
                <a:ea typeface="+mn-ea"/>
              </a:rPr>
              <a:t>avantages pour le public de </a:t>
            </a:r>
            <a:r>
              <a:rPr lang="fr-FR" b="1" kern="0" dirty="0" smtClean="0">
                <a:solidFill>
                  <a:srgbClr val="4B4643"/>
                </a:solidFill>
                <a:ea typeface="+mn-ea"/>
              </a:rPr>
              <a:t>Zoetermeer?</a:t>
            </a:r>
            <a:endParaRPr lang="nl-NL" b="1" kern="0" dirty="0">
              <a:solidFill>
                <a:srgbClr val="4B4643"/>
              </a:solidFill>
              <a:ea typeface="+mn-ea"/>
            </a:endParaRPr>
          </a:p>
        </p:txBody>
      </p:sp>
    </p:spTree>
    <p:extLst>
      <p:ext uri="{BB962C8B-B14F-4D97-AF65-F5344CB8AC3E}">
        <p14:creationId xmlns:p14="http://schemas.microsoft.com/office/powerpoint/2010/main" val="3176438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80">
                                          <p:stCondLst>
                                            <p:cond delay="0"/>
                                          </p:stCondLst>
                                        </p:cTn>
                                        <p:tgtEl>
                                          <p:spTgt spid="9"/>
                                        </p:tgtEl>
                                      </p:cBhvr>
                                    </p:animEffect>
                                    <p:anim calcmode="lin" valueType="num">
                                      <p:cBhvr>
                                        <p:cTn id="2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1" dur="26">
                                          <p:stCondLst>
                                            <p:cond delay="650"/>
                                          </p:stCondLst>
                                        </p:cTn>
                                        <p:tgtEl>
                                          <p:spTgt spid="9"/>
                                        </p:tgtEl>
                                      </p:cBhvr>
                                      <p:to x="100000" y="60000"/>
                                    </p:animScale>
                                    <p:animScale>
                                      <p:cBhvr>
                                        <p:cTn id="32" dur="166" decel="50000">
                                          <p:stCondLst>
                                            <p:cond delay="676"/>
                                          </p:stCondLst>
                                        </p:cTn>
                                        <p:tgtEl>
                                          <p:spTgt spid="9"/>
                                        </p:tgtEl>
                                      </p:cBhvr>
                                      <p:to x="100000" y="100000"/>
                                    </p:animScale>
                                    <p:animScale>
                                      <p:cBhvr>
                                        <p:cTn id="33" dur="26">
                                          <p:stCondLst>
                                            <p:cond delay="1312"/>
                                          </p:stCondLst>
                                        </p:cTn>
                                        <p:tgtEl>
                                          <p:spTgt spid="9"/>
                                        </p:tgtEl>
                                      </p:cBhvr>
                                      <p:to x="100000" y="80000"/>
                                    </p:animScale>
                                    <p:animScale>
                                      <p:cBhvr>
                                        <p:cTn id="34" dur="166" decel="50000">
                                          <p:stCondLst>
                                            <p:cond delay="1338"/>
                                          </p:stCondLst>
                                        </p:cTn>
                                        <p:tgtEl>
                                          <p:spTgt spid="9"/>
                                        </p:tgtEl>
                                      </p:cBhvr>
                                      <p:to x="100000" y="100000"/>
                                    </p:animScale>
                                    <p:animScale>
                                      <p:cBhvr>
                                        <p:cTn id="35" dur="26">
                                          <p:stCondLst>
                                            <p:cond delay="1642"/>
                                          </p:stCondLst>
                                        </p:cTn>
                                        <p:tgtEl>
                                          <p:spTgt spid="9"/>
                                        </p:tgtEl>
                                      </p:cBhvr>
                                      <p:to x="100000" y="90000"/>
                                    </p:animScale>
                                    <p:animScale>
                                      <p:cBhvr>
                                        <p:cTn id="36" dur="166" decel="50000">
                                          <p:stCondLst>
                                            <p:cond delay="1668"/>
                                          </p:stCondLst>
                                        </p:cTn>
                                        <p:tgtEl>
                                          <p:spTgt spid="9"/>
                                        </p:tgtEl>
                                      </p:cBhvr>
                                      <p:to x="100000" y="100000"/>
                                    </p:animScale>
                                    <p:animScale>
                                      <p:cBhvr>
                                        <p:cTn id="37" dur="26">
                                          <p:stCondLst>
                                            <p:cond delay="1808"/>
                                          </p:stCondLst>
                                        </p:cTn>
                                        <p:tgtEl>
                                          <p:spTgt spid="9"/>
                                        </p:tgtEl>
                                      </p:cBhvr>
                                      <p:to x="100000" y="95000"/>
                                    </p:animScale>
                                    <p:animScale>
                                      <p:cBhvr>
                                        <p:cTn id="38"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73472" y="200411"/>
            <a:ext cx="7776220" cy="648072"/>
          </a:xfrm>
        </p:spPr>
        <p:txBody>
          <a:bodyPr/>
          <a:lstStyle/>
          <a:p>
            <a:r>
              <a:rPr lang="nl-NL" dirty="0" err="1"/>
              <a:t>Partenaires</a:t>
            </a:r>
            <a:r>
              <a:rPr lang="nl-NL" dirty="0"/>
              <a:t> </a:t>
            </a:r>
            <a:r>
              <a:rPr lang="nl-NL" dirty="0" err="1"/>
              <a:t>integrés</a:t>
            </a:r>
            <a:r>
              <a:rPr lang="nl-NL" dirty="0"/>
              <a:t> au </a:t>
            </a:r>
            <a:r>
              <a:rPr lang="nl-NL" dirty="0" smtClean="0"/>
              <a:t>Forum</a:t>
            </a:r>
            <a:endParaRPr lang="nl-NL" dirty="0"/>
          </a:p>
        </p:txBody>
      </p:sp>
      <p:pic>
        <p:nvPicPr>
          <p:cNvPr id="4" name="Afbeelding 3"/>
          <p:cNvPicPr>
            <a:picLocks noChangeAspect="1"/>
          </p:cNvPicPr>
          <p:nvPr/>
        </p:nvPicPr>
        <p:blipFill rotWithShape="1">
          <a:blip r:embed="rId3" cstate="print">
            <a:extLst>
              <a:ext uri="{28A0092B-C50C-407E-A947-70E740481C1C}">
                <a14:useLocalDpi xmlns:a14="http://schemas.microsoft.com/office/drawing/2010/main" val="0"/>
              </a:ext>
            </a:extLst>
          </a:blip>
          <a:srcRect t="15350" r="-1800" b="17450"/>
          <a:stretch/>
        </p:blipFill>
        <p:spPr>
          <a:xfrm>
            <a:off x="4532724" y="955574"/>
            <a:ext cx="4499727" cy="3960440"/>
          </a:xfrm>
          <a:prstGeom prst="rect">
            <a:avLst/>
          </a:prstGeom>
        </p:spPr>
      </p:pic>
      <p:pic>
        <p:nvPicPr>
          <p:cNvPr id="5" name="Afbeelding 4"/>
          <p:cNvPicPr>
            <a:picLocks noChangeAspect="1"/>
          </p:cNvPicPr>
          <p:nvPr/>
        </p:nvPicPr>
        <p:blipFill rotWithShape="1">
          <a:blip r:embed="rId4" cstate="print">
            <a:extLst>
              <a:ext uri="{28A0092B-C50C-407E-A947-70E740481C1C}">
                <a14:useLocalDpi xmlns:a14="http://schemas.microsoft.com/office/drawing/2010/main" val="0"/>
              </a:ext>
            </a:extLst>
          </a:blip>
          <a:srcRect l="16592" t="3956" r="-3393" b="3792"/>
          <a:stretch/>
        </p:blipFill>
        <p:spPr>
          <a:xfrm>
            <a:off x="467544" y="955574"/>
            <a:ext cx="4065180" cy="3240361"/>
          </a:xfrm>
          <a:prstGeom prst="rect">
            <a:avLst/>
          </a:prstGeom>
        </p:spPr>
      </p:pic>
      <p:pic>
        <p:nvPicPr>
          <p:cNvPr id="6" name="Afbeelding 5"/>
          <p:cNvPicPr>
            <a:picLocks noChangeAspect="1"/>
          </p:cNvPicPr>
          <p:nvPr/>
        </p:nvPicPr>
        <p:blipFill rotWithShape="1">
          <a:blip r:embed="rId5" cstate="print">
            <a:extLst>
              <a:ext uri="{28A0092B-C50C-407E-A947-70E740481C1C}">
                <a14:useLocalDpi xmlns:a14="http://schemas.microsoft.com/office/drawing/2010/main" val="0"/>
              </a:ext>
            </a:extLst>
          </a:blip>
          <a:srcRect l="11413" t="22700" r="1962" b="23751"/>
          <a:stretch/>
        </p:blipFill>
        <p:spPr>
          <a:xfrm>
            <a:off x="1403648" y="3782244"/>
            <a:ext cx="6633983" cy="3075756"/>
          </a:xfrm>
          <a:prstGeom prst="rect">
            <a:avLst/>
          </a:prstGeom>
        </p:spPr>
      </p:pic>
      <p:sp>
        <p:nvSpPr>
          <p:cNvPr id="7" name="Tekstvak 6"/>
          <p:cNvSpPr txBox="1"/>
          <p:nvPr/>
        </p:nvSpPr>
        <p:spPr>
          <a:xfrm>
            <a:off x="467544" y="2646667"/>
            <a:ext cx="3430323" cy="1200329"/>
          </a:xfrm>
          <a:prstGeom prst="rect">
            <a:avLst/>
          </a:prstGeom>
          <a:solidFill>
            <a:schemeClr val="bg1">
              <a:lumMod val="95000"/>
            </a:schemeClr>
          </a:solidFill>
          <a:effectLst>
            <a:softEdge rad="31750"/>
          </a:effectLst>
        </p:spPr>
        <p:txBody>
          <a:bodyPr wrap="square" rtlCol="0">
            <a:spAutoFit/>
          </a:bodyPr>
          <a:lstStyle/>
          <a:p>
            <a:pPr algn="ctr"/>
            <a:r>
              <a:rPr lang="fr-FR" dirty="0"/>
              <a:t>Des comptoirs partagés pour les consultations</a:t>
            </a:r>
            <a:endParaRPr lang="nl-NL" dirty="0"/>
          </a:p>
        </p:txBody>
      </p:sp>
      <p:sp>
        <p:nvSpPr>
          <p:cNvPr id="8" name="Tekstvak 7"/>
          <p:cNvSpPr txBox="1"/>
          <p:nvPr/>
        </p:nvSpPr>
        <p:spPr>
          <a:xfrm>
            <a:off x="5309842" y="1122414"/>
            <a:ext cx="3320814" cy="830997"/>
          </a:xfrm>
          <a:prstGeom prst="rect">
            <a:avLst/>
          </a:prstGeom>
          <a:solidFill>
            <a:schemeClr val="bg1">
              <a:lumMod val="95000"/>
            </a:schemeClr>
          </a:solidFill>
          <a:effectLst>
            <a:softEdge rad="31750"/>
          </a:effectLst>
        </p:spPr>
        <p:txBody>
          <a:bodyPr wrap="square" rtlCol="0">
            <a:spAutoFit/>
          </a:bodyPr>
          <a:lstStyle/>
          <a:p>
            <a:pPr algn="ctr"/>
            <a:r>
              <a:rPr lang="fr-FR" dirty="0"/>
              <a:t>Des espaces clos respectant l’intimité</a:t>
            </a:r>
            <a:endParaRPr lang="nl-NL" dirty="0"/>
          </a:p>
        </p:txBody>
      </p:sp>
      <p:sp>
        <p:nvSpPr>
          <p:cNvPr id="9" name="Tekstvak 8"/>
          <p:cNvSpPr txBox="1"/>
          <p:nvPr/>
        </p:nvSpPr>
        <p:spPr>
          <a:xfrm>
            <a:off x="2581013" y="5722423"/>
            <a:ext cx="4464496" cy="830997"/>
          </a:xfrm>
          <a:prstGeom prst="rect">
            <a:avLst/>
          </a:prstGeom>
          <a:solidFill>
            <a:schemeClr val="bg1">
              <a:lumMod val="95000"/>
            </a:schemeClr>
          </a:solidFill>
          <a:effectLst>
            <a:softEdge rad="31750"/>
          </a:effectLst>
        </p:spPr>
        <p:txBody>
          <a:bodyPr wrap="square" rtlCol="0">
            <a:spAutoFit/>
          </a:bodyPr>
          <a:lstStyle/>
          <a:p>
            <a:pPr algn="ctr"/>
            <a:r>
              <a:rPr lang="fr-FR" dirty="0"/>
              <a:t>Un espace </a:t>
            </a:r>
            <a:r>
              <a:rPr lang="fr-FR" dirty="0" smtClean="0"/>
              <a:t>hybride: </a:t>
            </a:r>
            <a:r>
              <a:rPr lang="fr-FR" dirty="0"/>
              <a:t>comptoir et espace clos</a:t>
            </a:r>
            <a:endParaRPr lang="nl-NL" dirty="0"/>
          </a:p>
        </p:txBody>
      </p:sp>
    </p:spTree>
    <p:extLst>
      <p:ext uri="{BB962C8B-B14F-4D97-AF65-F5344CB8AC3E}">
        <p14:creationId xmlns:p14="http://schemas.microsoft.com/office/powerpoint/2010/main" val="3913944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4851" y="1340768"/>
            <a:ext cx="4819149" cy="2863129"/>
          </a:xfrm>
          <a:prstGeom prst="rect">
            <a:avLst/>
          </a:prstGeom>
        </p:spPr>
      </p:pic>
      <p:sp>
        <p:nvSpPr>
          <p:cNvPr id="2" name="Titel 1"/>
          <p:cNvSpPr>
            <a:spLocks noGrp="1"/>
          </p:cNvSpPr>
          <p:nvPr>
            <p:ph type="title"/>
          </p:nvPr>
        </p:nvSpPr>
        <p:spPr>
          <a:xfrm>
            <a:off x="2483768" y="367640"/>
            <a:ext cx="3168352" cy="672746"/>
          </a:xfrm>
        </p:spPr>
        <p:txBody>
          <a:bodyPr/>
          <a:lstStyle/>
          <a:p>
            <a:r>
              <a:rPr lang="nl-NL" dirty="0" smtClean="0"/>
              <a:t>Dans </a:t>
            </a:r>
            <a:r>
              <a:rPr lang="nl-NL" dirty="0" err="1" smtClean="0"/>
              <a:t>le</a:t>
            </a:r>
            <a:r>
              <a:rPr lang="nl-NL" dirty="0" smtClean="0"/>
              <a:t> Forum</a:t>
            </a:r>
            <a:endParaRPr lang="nl-NL" dirty="0"/>
          </a:p>
        </p:txBody>
      </p:sp>
      <p:sp>
        <p:nvSpPr>
          <p:cNvPr id="5" name="Tijdelijke aanduiding voor tekst 2"/>
          <p:cNvSpPr txBox="1">
            <a:spLocks/>
          </p:cNvSpPr>
          <p:nvPr/>
        </p:nvSpPr>
        <p:spPr bwMode="auto">
          <a:xfrm>
            <a:off x="529243" y="1062130"/>
            <a:ext cx="3303294" cy="264710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Tx/>
              <a:buNone/>
              <a:defRPr sz="2000" baseline="0">
                <a:solidFill>
                  <a:srgbClr val="4B4643"/>
                </a:solidFill>
                <a:latin typeface="Verdana" pitchFamily="34" charset="0"/>
                <a:ea typeface="+mn-ea"/>
                <a:cs typeface="ＭＳ Ｐゴシック"/>
              </a:defRPr>
            </a:lvl1pPr>
            <a:lvl2pPr marL="742950" indent="-285750" algn="l" rtl="0" eaLnBrk="1" fontAlgn="base" hangingPunct="1">
              <a:spcBef>
                <a:spcPct val="20000"/>
              </a:spcBef>
              <a:spcAft>
                <a:spcPct val="0"/>
              </a:spcAft>
              <a:buChar char="–"/>
              <a:defRPr sz="2800">
                <a:solidFill>
                  <a:srgbClr val="4B4643"/>
                </a:solidFill>
                <a:latin typeface="Verdana" pitchFamily="34" charset="0"/>
                <a:ea typeface="+mn-ea"/>
                <a:cs typeface="ＭＳ Ｐゴシック"/>
              </a:defRPr>
            </a:lvl2pPr>
            <a:lvl3pPr marL="1085850" indent="-228600" algn="l" rtl="0" eaLnBrk="1" fontAlgn="base" hangingPunct="1">
              <a:spcBef>
                <a:spcPct val="20000"/>
              </a:spcBef>
              <a:spcAft>
                <a:spcPct val="0"/>
              </a:spcAft>
              <a:buChar char="•"/>
              <a:defRPr sz="2400">
                <a:solidFill>
                  <a:srgbClr val="4B4643"/>
                </a:solidFill>
                <a:latin typeface="Verdana" pitchFamily="34" charset="0"/>
                <a:ea typeface="+mn-ea"/>
                <a:cs typeface="ＭＳ Ｐゴシック"/>
              </a:defRPr>
            </a:lvl3pPr>
            <a:lvl4pPr marL="1428750" indent="-228600" algn="l" rtl="0" eaLnBrk="1" fontAlgn="base" hangingPunct="1">
              <a:spcBef>
                <a:spcPct val="20000"/>
              </a:spcBef>
              <a:spcAft>
                <a:spcPct val="0"/>
              </a:spcAft>
              <a:buChar char="–"/>
              <a:defRPr sz="2000">
                <a:solidFill>
                  <a:srgbClr val="4B4643"/>
                </a:solidFill>
                <a:latin typeface="Verdana" pitchFamily="34" charset="0"/>
                <a:ea typeface="+mn-ea"/>
                <a:cs typeface="ＭＳ Ｐゴシック"/>
              </a:defRPr>
            </a:lvl4pPr>
            <a:lvl5pPr marL="1771650" indent="-228600" algn="l" rtl="0" eaLnBrk="1" fontAlgn="base" hangingPunct="1">
              <a:spcBef>
                <a:spcPct val="20000"/>
              </a:spcBef>
              <a:spcAft>
                <a:spcPct val="0"/>
              </a:spcAft>
              <a:buChar char="»"/>
              <a:defRPr sz="2000">
                <a:solidFill>
                  <a:srgbClr val="4B4643"/>
                </a:solidFill>
                <a:latin typeface="Verdana" pitchFamily="34" charset="0"/>
                <a:ea typeface="+mn-ea"/>
                <a:cs typeface="ＭＳ Ｐゴシック"/>
              </a:defRPr>
            </a:lvl5pPr>
            <a:lvl6pPr marL="2228850" indent="-228600" algn="l" rtl="0" eaLnBrk="1" fontAlgn="base" hangingPunct="1">
              <a:spcBef>
                <a:spcPct val="20000"/>
              </a:spcBef>
              <a:spcAft>
                <a:spcPct val="0"/>
              </a:spcAft>
              <a:defRPr>
                <a:solidFill>
                  <a:srgbClr val="4B4643"/>
                </a:solidFill>
                <a:latin typeface="+mn-lt"/>
                <a:ea typeface="+mn-ea"/>
              </a:defRPr>
            </a:lvl6pPr>
            <a:lvl7pPr marL="2686050" indent="-228600" algn="l" rtl="0" eaLnBrk="1" fontAlgn="base" hangingPunct="1">
              <a:spcBef>
                <a:spcPct val="20000"/>
              </a:spcBef>
              <a:spcAft>
                <a:spcPct val="0"/>
              </a:spcAft>
              <a:defRPr>
                <a:solidFill>
                  <a:srgbClr val="4B4643"/>
                </a:solidFill>
                <a:latin typeface="+mn-lt"/>
                <a:ea typeface="+mn-ea"/>
              </a:defRPr>
            </a:lvl7pPr>
            <a:lvl8pPr marL="3143250" indent="-228600" algn="l" rtl="0" eaLnBrk="1" fontAlgn="base" hangingPunct="1">
              <a:spcBef>
                <a:spcPct val="20000"/>
              </a:spcBef>
              <a:spcAft>
                <a:spcPct val="0"/>
              </a:spcAft>
              <a:defRPr>
                <a:solidFill>
                  <a:srgbClr val="4B4643"/>
                </a:solidFill>
                <a:latin typeface="+mn-lt"/>
                <a:ea typeface="+mn-ea"/>
              </a:defRPr>
            </a:lvl8pPr>
            <a:lvl9pPr marL="3600450" indent="-228600" algn="l" rtl="0" eaLnBrk="1" fontAlgn="base" hangingPunct="1">
              <a:spcBef>
                <a:spcPct val="20000"/>
              </a:spcBef>
              <a:spcAft>
                <a:spcPct val="0"/>
              </a:spcAft>
              <a:defRPr>
                <a:solidFill>
                  <a:srgbClr val="4B4643"/>
                </a:solidFill>
                <a:latin typeface="+mn-lt"/>
                <a:ea typeface="+mn-ea"/>
              </a:defRPr>
            </a:lvl9pPr>
          </a:lstStyle>
          <a:p>
            <a:r>
              <a:rPr lang="nl-NL" sz="2800" b="1" dirty="0"/>
              <a:t>Des zones </a:t>
            </a:r>
            <a:r>
              <a:rPr lang="nl-NL" sz="2800" b="1" dirty="0" err="1"/>
              <a:t>thématiques</a:t>
            </a:r>
            <a:endParaRPr lang="nl-NL" sz="2800" b="1" dirty="0" smtClean="0"/>
          </a:p>
          <a:p>
            <a:pPr marL="457200" indent="-457200">
              <a:buFont typeface="+mj-lt"/>
              <a:buAutoNum type="arabicPeriod"/>
            </a:pPr>
            <a:r>
              <a:rPr lang="fr-FR" dirty="0"/>
              <a:t>Un espace lecture</a:t>
            </a:r>
          </a:p>
          <a:p>
            <a:pPr marL="457200" indent="-457200">
              <a:buFont typeface="+mj-lt"/>
              <a:buAutoNum type="arabicPeriod"/>
            </a:pPr>
            <a:r>
              <a:rPr lang="fr-FR" dirty="0"/>
              <a:t>Un espace ville et loisirs</a:t>
            </a:r>
          </a:p>
          <a:p>
            <a:pPr marL="457200" indent="-457200">
              <a:buFont typeface="+mj-lt"/>
              <a:buAutoNum type="arabicPeriod"/>
            </a:pPr>
            <a:r>
              <a:rPr lang="fr-FR" dirty="0"/>
              <a:t>Un espace santé et société</a:t>
            </a:r>
          </a:p>
          <a:p>
            <a:pPr marL="457200" indent="-457200">
              <a:buFont typeface="+mj-lt"/>
              <a:buAutoNum type="arabicPeriod"/>
            </a:pPr>
            <a:r>
              <a:rPr lang="fr-FR" dirty="0"/>
              <a:t>Un espace éducation</a:t>
            </a:r>
          </a:p>
          <a:p>
            <a:r>
              <a:rPr lang="nl-NL" dirty="0"/>
              <a:t>	</a:t>
            </a:r>
          </a:p>
          <a:p>
            <a:endParaRPr lang="nl-NL" sz="2400" b="1" i="1" dirty="0">
              <a:sym typeface="Wingdings" panose="05000000000000000000" pitchFamily="2" charset="2"/>
            </a:endParaRPr>
          </a:p>
          <a:p>
            <a:r>
              <a:rPr lang="nl-NL" kern="0" dirty="0" smtClean="0"/>
              <a:t>	</a:t>
            </a:r>
          </a:p>
          <a:p>
            <a:r>
              <a:rPr lang="nl-NL" kern="0" dirty="0" smtClean="0"/>
              <a:t>	</a:t>
            </a:r>
          </a:p>
          <a:p>
            <a:endParaRPr lang="nl-NL" sz="2400" b="1" i="1" kern="0" dirty="0" smtClean="0">
              <a:sym typeface="Wingdings" panose="05000000000000000000" pitchFamily="2" charset="2"/>
            </a:endParaRPr>
          </a:p>
        </p:txBody>
      </p:sp>
      <p:pic>
        <p:nvPicPr>
          <p:cNvPr id="6" name="Picture 6" descr="Afbeeldingsresultaat voor book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6257" y="4205069"/>
            <a:ext cx="2093966" cy="2414574"/>
          </a:xfrm>
          <a:prstGeom prst="rect">
            <a:avLst/>
          </a:prstGeom>
          <a:noFill/>
          <a:extLst>
            <a:ext uri="{909E8E84-426E-40DD-AFC4-6F175D3DCCD1}">
              <a14:hiddenFill xmlns:a14="http://schemas.microsoft.com/office/drawing/2010/main">
                <a:solidFill>
                  <a:srgbClr val="FFFFFF"/>
                </a:solidFill>
              </a14:hiddenFill>
            </a:ext>
          </a:extLst>
        </p:spPr>
      </p:pic>
      <p:sp>
        <p:nvSpPr>
          <p:cNvPr id="7" name="Tijdelijke aanduiding voor inhoud 4"/>
          <p:cNvSpPr txBox="1">
            <a:spLocks/>
          </p:cNvSpPr>
          <p:nvPr/>
        </p:nvSpPr>
        <p:spPr bwMode="auto">
          <a:xfrm>
            <a:off x="3347864" y="4869160"/>
            <a:ext cx="5400600" cy="1086393"/>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Tx/>
              <a:buNone/>
              <a:defRPr sz="2000">
                <a:solidFill>
                  <a:srgbClr val="4B4643"/>
                </a:solidFill>
                <a:latin typeface="Verdana" pitchFamily="34" charset="0"/>
                <a:ea typeface="+mn-ea"/>
                <a:cs typeface="ＭＳ Ｐゴシック"/>
              </a:defRPr>
            </a:lvl1pPr>
            <a:lvl2pPr marL="742950" indent="-285750" algn="l" rtl="0" eaLnBrk="1" fontAlgn="base" hangingPunct="1">
              <a:spcBef>
                <a:spcPct val="20000"/>
              </a:spcBef>
              <a:spcAft>
                <a:spcPct val="0"/>
              </a:spcAft>
              <a:buChar char="–"/>
              <a:defRPr sz="2800">
                <a:solidFill>
                  <a:srgbClr val="4B4643"/>
                </a:solidFill>
                <a:latin typeface="Verdana" pitchFamily="34" charset="0"/>
                <a:ea typeface="+mn-ea"/>
                <a:cs typeface="ＭＳ Ｐゴシック"/>
              </a:defRPr>
            </a:lvl2pPr>
            <a:lvl3pPr marL="1085850" indent="-228600" algn="l" rtl="0" eaLnBrk="1" fontAlgn="base" hangingPunct="1">
              <a:spcBef>
                <a:spcPct val="20000"/>
              </a:spcBef>
              <a:spcAft>
                <a:spcPct val="0"/>
              </a:spcAft>
              <a:buChar char="•"/>
              <a:defRPr sz="2400">
                <a:solidFill>
                  <a:srgbClr val="4B4643"/>
                </a:solidFill>
                <a:latin typeface="Verdana" pitchFamily="34" charset="0"/>
                <a:ea typeface="+mn-ea"/>
                <a:cs typeface="ＭＳ Ｐゴシック"/>
              </a:defRPr>
            </a:lvl3pPr>
            <a:lvl4pPr marL="1428750" indent="-228600" algn="l" rtl="0" eaLnBrk="1" fontAlgn="base" hangingPunct="1">
              <a:spcBef>
                <a:spcPct val="20000"/>
              </a:spcBef>
              <a:spcAft>
                <a:spcPct val="0"/>
              </a:spcAft>
              <a:buChar char="–"/>
              <a:defRPr sz="2000">
                <a:solidFill>
                  <a:srgbClr val="4B4643"/>
                </a:solidFill>
                <a:latin typeface="Verdana" pitchFamily="34" charset="0"/>
                <a:ea typeface="+mn-ea"/>
                <a:cs typeface="ＭＳ Ｐゴシック"/>
              </a:defRPr>
            </a:lvl4pPr>
            <a:lvl5pPr marL="1771650" indent="-228600" algn="l" rtl="0" eaLnBrk="1" fontAlgn="base" hangingPunct="1">
              <a:spcBef>
                <a:spcPct val="20000"/>
              </a:spcBef>
              <a:spcAft>
                <a:spcPct val="0"/>
              </a:spcAft>
              <a:buChar char="»"/>
              <a:defRPr sz="2000">
                <a:solidFill>
                  <a:srgbClr val="4B4643"/>
                </a:solidFill>
                <a:latin typeface="Verdana" pitchFamily="34" charset="0"/>
                <a:ea typeface="+mn-ea"/>
                <a:cs typeface="ＭＳ Ｐゴシック"/>
              </a:defRPr>
            </a:lvl5pPr>
            <a:lvl6pPr marL="2228850" indent="-228600" algn="l" rtl="0" eaLnBrk="1" fontAlgn="base" hangingPunct="1">
              <a:spcBef>
                <a:spcPct val="20000"/>
              </a:spcBef>
              <a:spcAft>
                <a:spcPct val="0"/>
              </a:spcAft>
              <a:defRPr>
                <a:solidFill>
                  <a:srgbClr val="4B4643"/>
                </a:solidFill>
                <a:latin typeface="+mn-lt"/>
                <a:ea typeface="+mn-ea"/>
              </a:defRPr>
            </a:lvl6pPr>
            <a:lvl7pPr marL="2686050" indent="-228600" algn="l" rtl="0" eaLnBrk="1" fontAlgn="base" hangingPunct="1">
              <a:spcBef>
                <a:spcPct val="20000"/>
              </a:spcBef>
              <a:spcAft>
                <a:spcPct val="0"/>
              </a:spcAft>
              <a:defRPr>
                <a:solidFill>
                  <a:srgbClr val="4B4643"/>
                </a:solidFill>
                <a:latin typeface="+mn-lt"/>
                <a:ea typeface="+mn-ea"/>
              </a:defRPr>
            </a:lvl7pPr>
            <a:lvl8pPr marL="3143250" indent="-228600" algn="l" rtl="0" eaLnBrk="1" fontAlgn="base" hangingPunct="1">
              <a:spcBef>
                <a:spcPct val="20000"/>
              </a:spcBef>
              <a:spcAft>
                <a:spcPct val="0"/>
              </a:spcAft>
              <a:defRPr>
                <a:solidFill>
                  <a:srgbClr val="4B4643"/>
                </a:solidFill>
                <a:latin typeface="+mn-lt"/>
                <a:ea typeface="+mn-ea"/>
              </a:defRPr>
            </a:lvl8pPr>
            <a:lvl9pPr marL="3600450" indent="-228600" algn="l" rtl="0" eaLnBrk="1" fontAlgn="base" hangingPunct="1">
              <a:spcBef>
                <a:spcPct val="20000"/>
              </a:spcBef>
              <a:spcAft>
                <a:spcPct val="0"/>
              </a:spcAft>
              <a:defRPr>
                <a:solidFill>
                  <a:srgbClr val="4B4643"/>
                </a:solidFill>
                <a:latin typeface="+mn-lt"/>
                <a:ea typeface="+mn-ea"/>
              </a:defRPr>
            </a:lvl9pPr>
          </a:lstStyle>
          <a:p>
            <a:r>
              <a:rPr lang="fr-FR" sz="2800" b="1" dirty="0">
                <a:solidFill>
                  <a:schemeClr val="tx1"/>
                </a:solidFill>
                <a:sym typeface="Wingdings" panose="05000000000000000000" pitchFamily="2" charset="2"/>
              </a:rPr>
              <a:t>Dans chaque </a:t>
            </a:r>
            <a:r>
              <a:rPr lang="fr-FR" sz="2800" b="1" dirty="0" smtClean="0">
                <a:solidFill>
                  <a:schemeClr val="tx1"/>
                </a:solidFill>
                <a:sym typeface="Wingdings" panose="05000000000000000000" pitchFamily="2" charset="2"/>
              </a:rPr>
              <a:t>espace: </a:t>
            </a:r>
            <a:r>
              <a:rPr lang="fr-FR" sz="2800" b="1" dirty="0">
                <a:solidFill>
                  <a:schemeClr val="tx1"/>
                </a:solidFill>
                <a:sym typeface="Wingdings" panose="05000000000000000000" pitchFamily="2" charset="2"/>
              </a:rPr>
              <a:t>des collections thématiques</a:t>
            </a:r>
            <a:r>
              <a:rPr lang="nl-NL" sz="3200" b="1" i="1" kern="0" dirty="0" smtClean="0">
                <a:solidFill>
                  <a:schemeClr val="tx1"/>
                </a:solidFill>
                <a:sym typeface="Wingdings" panose="05000000000000000000" pitchFamily="2" charset="2"/>
              </a:rPr>
              <a:t/>
            </a:r>
            <a:br>
              <a:rPr lang="nl-NL" sz="3200" b="1" i="1" kern="0" dirty="0" smtClean="0">
                <a:solidFill>
                  <a:schemeClr val="tx1"/>
                </a:solidFill>
                <a:sym typeface="Wingdings" panose="05000000000000000000" pitchFamily="2" charset="2"/>
              </a:rPr>
            </a:br>
            <a:endParaRPr lang="nl-NL" b="1" i="1" kern="0" dirty="0">
              <a:solidFill>
                <a:schemeClr val="tx1"/>
              </a:solidFill>
              <a:sym typeface="Wingdings" panose="05000000000000000000" pitchFamily="2" charset="2"/>
            </a:endParaRPr>
          </a:p>
        </p:txBody>
      </p:sp>
    </p:spTree>
    <p:extLst>
      <p:ext uri="{BB962C8B-B14F-4D97-AF65-F5344CB8AC3E}">
        <p14:creationId xmlns:p14="http://schemas.microsoft.com/office/powerpoint/2010/main" val="2772279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5656" y="1484784"/>
            <a:ext cx="6382499" cy="4786874"/>
          </a:xfrm>
          <a:prstGeom prst="rect">
            <a:avLst/>
          </a:prstGeom>
        </p:spPr>
      </p:pic>
      <p:sp>
        <p:nvSpPr>
          <p:cNvPr id="2" name="Titel 1"/>
          <p:cNvSpPr>
            <a:spLocks noGrp="1"/>
          </p:cNvSpPr>
          <p:nvPr>
            <p:ph type="title"/>
          </p:nvPr>
        </p:nvSpPr>
        <p:spPr>
          <a:xfrm>
            <a:off x="2286608" y="408253"/>
            <a:ext cx="5885792" cy="936104"/>
          </a:xfrm>
        </p:spPr>
        <p:txBody>
          <a:bodyPr/>
          <a:lstStyle/>
          <a:p>
            <a:r>
              <a:rPr lang="fr-FR" dirty="0"/>
              <a:t>Espace éducation :</a:t>
            </a:r>
            <a:br>
              <a:rPr lang="fr-FR" dirty="0"/>
            </a:br>
            <a:r>
              <a:rPr lang="fr-FR" dirty="0"/>
              <a:t>Accent sur 4 aspects principaux </a:t>
            </a:r>
          </a:p>
        </p:txBody>
      </p:sp>
      <p:sp>
        <p:nvSpPr>
          <p:cNvPr id="10" name="Tekstvak 9"/>
          <p:cNvSpPr txBox="1"/>
          <p:nvPr/>
        </p:nvSpPr>
        <p:spPr>
          <a:xfrm>
            <a:off x="2286608" y="1978551"/>
            <a:ext cx="4464496" cy="1200329"/>
          </a:xfrm>
          <a:prstGeom prst="rect">
            <a:avLst/>
          </a:prstGeom>
          <a:solidFill>
            <a:schemeClr val="bg1">
              <a:lumMod val="95000"/>
            </a:schemeClr>
          </a:solidFill>
          <a:effectLst>
            <a:softEdge rad="31750"/>
          </a:effectLst>
        </p:spPr>
        <p:txBody>
          <a:bodyPr wrap="square" rtlCol="0">
            <a:spAutoFit/>
          </a:bodyPr>
          <a:lstStyle/>
          <a:p>
            <a:pPr algn="ctr"/>
            <a:r>
              <a:rPr lang="fr-FR" dirty="0" smtClean="0"/>
              <a:t>Compétences </a:t>
            </a:r>
            <a:r>
              <a:rPr lang="fr-FR" dirty="0"/>
              <a:t>de base pour prendre part à la vie sociale</a:t>
            </a:r>
            <a:endParaRPr lang="nl-NL" dirty="0"/>
          </a:p>
        </p:txBody>
      </p:sp>
      <p:sp>
        <p:nvSpPr>
          <p:cNvPr id="11" name="Tekstvak 10"/>
          <p:cNvSpPr txBox="1"/>
          <p:nvPr/>
        </p:nvSpPr>
        <p:spPr>
          <a:xfrm>
            <a:off x="2286608" y="3441814"/>
            <a:ext cx="4464496" cy="830997"/>
          </a:xfrm>
          <a:prstGeom prst="rect">
            <a:avLst/>
          </a:prstGeom>
          <a:solidFill>
            <a:schemeClr val="bg1">
              <a:lumMod val="95000"/>
            </a:schemeClr>
          </a:solidFill>
          <a:effectLst>
            <a:softEdge rad="31750"/>
          </a:effectLst>
        </p:spPr>
        <p:txBody>
          <a:bodyPr wrap="square" rtlCol="0">
            <a:spAutoFit/>
          </a:bodyPr>
          <a:lstStyle/>
          <a:p>
            <a:pPr algn="ctr"/>
            <a:r>
              <a:rPr lang="fr-FR" dirty="0" smtClean="0"/>
              <a:t>Compétences </a:t>
            </a:r>
            <a:r>
              <a:rPr lang="fr-FR" dirty="0"/>
              <a:t>pour le 21e siècle</a:t>
            </a:r>
            <a:endParaRPr lang="nl-NL" dirty="0"/>
          </a:p>
        </p:txBody>
      </p:sp>
      <p:sp>
        <p:nvSpPr>
          <p:cNvPr id="12" name="Tekstvak 11"/>
          <p:cNvSpPr txBox="1"/>
          <p:nvPr/>
        </p:nvSpPr>
        <p:spPr>
          <a:xfrm>
            <a:off x="2243160" y="4535745"/>
            <a:ext cx="4464496" cy="461665"/>
          </a:xfrm>
          <a:prstGeom prst="rect">
            <a:avLst/>
          </a:prstGeom>
          <a:solidFill>
            <a:schemeClr val="bg1">
              <a:lumMod val="95000"/>
            </a:schemeClr>
          </a:solidFill>
          <a:effectLst>
            <a:softEdge rad="31750"/>
          </a:effectLst>
        </p:spPr>
        <p:txBody>
          <a:bodyPr wrap="square" rtlCol="0">
            <a:spAutoFit/>
          </a:bodyPr>
          <a:lstStyle/>
          <a:p>
            <a:pPr algn="ctr"/>
            <a:r>
              <a:rPr lang="nl-NL" dirty="0"/>
              <a:t>E-Lab</a:t>
            </a:r>
          </a:p>
        </p:txBody>
      </p:sp>
      <p:sp>
        <p:nvSpPr>
          <p:cNvPr id="13" name="Tekstvak 12"/>
          <p:cNvSpPr txBox="1"/>
          <p:nvPr/>
        </p:nvSpPr>
        <p:spPr>
          <a:xfrm>
            <a:off x="2274032" y="5445224"/>
            <a:ext cx="4464496" cy="461665"/>
          </a:xfrm>
          <a:prstGeom prst="rect">
            <a:avLst/>
          </a:prstGeom>
          <a:solidFill>
            <a:schemeClr val="bg1">
              <a:lumMod val="95000"/>
            </a:schemeClr>
          </a:solidFill>
          <a:effectLst>
            <a:softEdge rad="31750"/>
          </a:effectLst>
        </p:spPr>
        <p:txBody>
          <a:bodyPr wrap="square" rtlCol="0">
            <a:spAutoFit/>
          </a:bodyPr>
          <a:lstStyle/>
          <a:p>
            <a:pPr algn="ctr"/>
            <a:r>
              <a:rPr lang="nl-NL" dirty="0" err="1" smtClean="0"/>
              <a:t>Université</a:t>
            </a:r>
            <a:r>
              <a:rPr lang="nl-NL" dirty="0" smtClean="0"/>
              <a:t> </a:t>
            </a:r>
            <a:r>
              <a:rPr lang="nl-NL" dirty="0"/>
              <a:t>populaire</a:t>
            </a:r>
          </a:p>
        </p:txBody>
      </p:sp>
    </p:spTree>
    <p:extLst>
      <p:ext uri="{BB962C8B-B14F-4D97-AF65-F5344CB8AC3E}">
        <p14:creationId xmlns:p14="http://schemas.microsoft.com/office/powerpoint/2010/main" val="1417299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theme/theme1.xml><?xml version="1.0" encoding="utf-8"?>
<a:theme xmlns:a="http://schemas.openxmlformats.org/drawingml/2006/main" name="Basisdia">
  <a:themeElements>
    <a:clrScheme name="Presenta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e">
      <a:majorFont>
        <a:latin typeface="Arial Black"/>
        <a:ea typeface="ＭＳ Ｐゴシック"/>
        <a:cs typeface=""/>
      </a:majorFont>
      <a:minorFont>
        <a:latin typeface="Arial"/>
        <a:ea typeface="ＭＳ Ｐゴシック"/>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Presenta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et Forum_Sjabloon_presentatie_2017.potx" id="{C0730D36-4000-4626-B132-911ABB2D7210}" vid="{470AE08C-09AD-45B4-BCD8-17775F30C529}"/>
    </a:ext>
  </a:extLst>
</a:theme>
</file>

<file path=ppt/theme/theme2.xml><?xml version="1.0" encoding="utf-8"?>
<a:theme xmlns:a="http://schemas.openxmlformats.org/drawingml/2006/main" name="1_Basisdia">
  <a:themeElements>
    <a:clrScheme name="Presenta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e">
      <a:majorFont>
        <a:latin typeface="Arial Black"/>
        <a:ea typeface="ＭＳ Ｐゴシック"/>
        <a:cs typeface=""/>
      </a:majorFont>
      <a:minorFont>
        <a:latin typeface="Arial"/>
        <a:ea typeface="ＭＳ Ｐゴシック"/>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Presenta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et Forum_Sjabloon_presentatie_2017.potx" id="{C0730D36-4000-4626-B132-911ABB2D7210}" vid="{59472C38-000B-4E50-9DDD-5C83562CE4BA}"/>
    </a:ext>
  </a:extLst>
</a:theme>
</file>

<file path=ppt/theme/theme3.xml><?xml version="1.0" encoding="utf-8"?>
<a:theme xmlns:a="http://schemas.openxmlformats.org/drawingml/2006/main" name="2_Basisdia">
  <a:themeElements>
    <a:clrScheme name="Presenta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e">
      <a:majorFont>
        <a:latin typeface="Arial Black"/>
        <a:ea typeface="ＭＳ Ｐゴシック"/>
        <a:cs typeface=""/>
      </a:majorFont>
      <a:minorFont>
        <a:latin typeface="Arial"/>
        <a:ea typeface="ＭＳ Ｐゴシック"/>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Presenta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et Forum_Sjabloon_presentatie_2017.potx" id="{C0730D36-4000-4626-B132-911ABB2D7210}" vid="{373002EB-5226-42CD-82D1-69C71B51F8B6}"/>
    </a:ext>
  </a:extLst>
</a:theme>
</file>

<file path=ppt/theme/theme4.xml><?xml version="1.0" encoding="utf-8"?>
<a:theme xmlns:a="http://schemas.openxmlformats.org/drawingml/2006/main" name="3_Basisdia">
  <a:themeElements>
    <a:clrScheme name="Presenta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e">
      <a:majorFont>
        <a:latin typeface="Arial Black"/>
        <a:ea typeface="ＭＳ Ｐゴシック"/>
        <a:cs typeface=""/>
      </a:majorFont>
      <a:minorFont>
        <a:latin typeface="Arial"/>
        <a:ea typeface="ＭＳ Ｐゴシック"/>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Presenta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et Forum_Sjabloon_presentatie_2017.potx" id="{C0730D36-4000-4626-B132-911ABB2D7210}" vid="{256B9426-34A5-4C44-B980-2525CCED29E7}"/>
    </a:ext>
  </a:extLst>
</a:theme>
</file>

<file path=ppt/theme/theme5.xml><?xml version="1.0" encoding="utf-8"?>
<a:theme xmlns:a="http://schemas.openxmlformats.org/drawingml/2006/main" name="4_Basisdia">
  <a:themeElements>
    <a:clrScheme name="Presenta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e">
      <a:majorFont>
        <a:latin typeface="Arial Black"/>
        <a:ea typeface="ＭＳ Ｐゴシック"/>
        <a:cs typeface=""/>
      </a:majorFont>
      <a:minorFont>
        <a:latin typeface="Arial"/>
        <a:ea typeface="ＭＳ Ｐゴシック"/>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Presenta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et Forum_Sjabloon_presentatie_2017.potx" id="{C0730D36-4000-4626-B132-911ABB2D7210}" vid="{F9C465D7-B006-4FE0-9D36-5BF0DD19B485}"/>
    </a:ext>
  </a:extLst>
</a:theme>
</file>

<file path=ppt/theme/theme6.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Het Forum_Sjabloon_presentatie_2017</Template>
  <TotalTime>1931</TotalTime>
  <Words>2783</Words>
  <Application>Microsoft Office PowerPoint</Application>
  <PresentationFormat>Diavoorstelling (4:3)</PresentationFormat>
  <Paragraphs>199</Paragraphs>
  <Slides>18</Slides>
  <Notes>17</Notes>
  <HiddenSlides>0</HiddenSlides>
  <MMClips>0</MMClips>
  <ScaleCrop>false</ScaleCrop>
  <HeadingPairs>
    <vt:vector size="6" baseType="variant">
      <vt:variant>
        <vt:lpstr>Gebruikte lettertypen</vt:lpstr>
      </vt:variant>
      <vt:variant>
        <vt:i4>5</vt:i4>
      </vt:variant>
      <vt:variant>
        <vt:lpstr>Thema</vt:lpstr>
      </vt:variant>
      <vt:variant>
        <vt:i4>5</vt:i4>
      </vt:variant>
      <vt:variant>
        <vt:lpstr>Diatitels</vt:lpstr>
      </vt:variant>
      <vt:variant>
        <vt:i4>18</vt:i4>
      </vt:variant>
    </vt:vector>
  </HeadingPairs>
  <TitlesOfParts>
    <vt:vector size="28" baseType="lpstr">
      <vt:lpstr>ＭＳ Ｐゴシック</vt:lpstr>
      <vt:lpstr>Arial</vt:lpstr>
      <vt:lpstr>Arial Black</vt:lpstr>
      <vt:lpstr>Verdana</vt:lpstr>
      <vt:lpstr>Wingdings</vt:lpstr>
      <vt:lpstr>Basisdia</vt:lpstr>
      <vt:lpstr>1_Basisdia</vt:lpstr>
      <vt:lpstr>2_Basisdia</vt:lpstr>
      <vt:lpstr>3_Basisdia</vt:lpstr>
      <vt:lpstr>4_Basisdia</vt:lpstr>
      <vt:lpstr>PowerPoint-presentatie</vt:lpstr>
      <vt:lpstr>La Bibliothèque Zoetermeer</vt:lpstr>
      <vt:lpstr>Une idée émerge…</vt:lpstr>
      <vt:lpstr>Nous avons créé le Forum</vt:lpstr>
      <vt:lpstr>Partenaires</vt:lpstr>
      <vt:lpstr>Le Forum est unique</vt:lpstr>
      <vt:lpstr>Partenaires integrés au Forum</vt:lpstr>
      <vt:lpstr>Dans le Forum</vt:lpstr>
      <vt:lpstr>Espace éducation : Accent sur 4 aspects principaux </vt:lpstr>
      <vt:lpstr>Espace éducation (1): des compétences de base pour prendre part à la vie sociale</vt:lpstr>
      <vt:lpstr>Espace éducation (2): compétences pour le 21e siècle</vt:lpstr>
      <vt:lpstr>Espace éducation (3): E-Lab</vt:lpstr>
      <vt:lpstr>PowerPoint-presentatie</vt:lpstr>
      <vt:lpstr>Espace éducation (4): l’Université populaire</vt:lpstr>
      <vt:lpstr>Le meilleur endroit en ville pour étudier</vt:lpstr>
      <vt:lpstr>L’éducation au-delà du Forum: les bibliothèques scolaires</vt:lpstr>
      <vt:lpstr>Qu’y a-t-il d’autre au Forum ?</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Claudia Hilgers  |  Bibliotheek Zoetermeer</dc:creator>
  <cp:lastModifiedBy>Claudia Hilgers  |  Bibliotheek Zoetermeer</cp:lastModifiedBy>
  <cp:revision>409</cp:revision>
  <cp:lastPrinted>2019-05-03T12:00:08Z</cp:lastPrinted>
  <dcterms:created xsi:type="dcterms:W3CDTF">2018-03-10T11:40:24Z</dcterms:created>
  <dcterms:modified xsi:type="dcterms:W3CDTF">2019-06-03T13:22:52Z</dcterms:modified>
</cp:coreProperties>
</file>