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slideMasters/_rels/slideMaster1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2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11.xml" ContentType="application/vnd.openxmlformats-officedocument.theme+xml"/>
  <Override PartName="/ppt/theme/theme3.xml" ContentType="application/vnd.openxmlformats-officedocument.theme+xml"/>
  <Override PartName="/ppt/slideLayouts/_rels/slideLayout150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9.xml.rels" ContentType="application/vnd.openxmlformats-package.relationships+xml"/>
  <Override PartName="/ppt/slideLayouts/slideLayout1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50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51.xml" ContentType="application/vnd.openxmlformats-officedocument.presentationml.slide+xml"/>
  <Override PartName="/ppt/slides/slide25.xml" ContentType="application/vnd.openxmlformats-officedocument.presentationml.slide+xml"/>
  <Override PartName="/ppt/slides/slide4.xml" ContentType="application/vnd.openxmlformats-officedocument.presentationml.slide+xml"/>
  <Override PartName="/ppt/slides/slide52.xml" ContentType="application/vnd.openxmlformats-officedocument.presentationml.slide+xml"/>
  <Override PartName="/ppt/slides/slide26.xml" ContentType="application/vnd.openxmlformats-officedocument.presentationml.slide+xml"/>
  <Override PartName="/ppt/slides/_rels/slide84.xml.rels" ContentType="application/vnd.openxmlformats-package.relationships+xml"/>
  <Override PartName="/ppt/slides/_rels/slide7.xml.rels" ContentType="application/vnd.openxmlformats-package.relationships+xml"/>
  <Override PartName="/ppt/slides/_rels/slide36.xml.rels" ContentType="application/vnd.openxmlformats-package.relationships+xml"/>
  <Override PartName="/ppt/slides/_rels/slide83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35.xml.rels" ContentType="application/vnd.openxmlformats-package.relationships+xml"/>
  <Override PartName="/ppt/slides/_rels/slide80.xml.rels" ContentType="application/vnd.openxmlformats-package.relationships+xml"/>
  <Override PartName="/ppt/slides/_rels/slide22.xml.rels" ContentType="application/vnd.openxmlformats-package.relationships+xml"/>
  <Override PartName="/ppt/slides/_rels/slide32.xml.rels" ContentType="application/vnd.openxmlformats-package.relationships+xml"/>
  <Override PartName="/ppt/slides/_rels/slide72.xml.rels" ContentType="application/vnd.openxmlformats-package.relationships+xml"/>
  <Override PartName="/ppt/slides/_rels/slide76.xml.rels" ContentType="application/vnd.openxmlformats-package.relationships+xml"/>
  <Override PartName="/ppt/slides/_rels/slide68.xml.rels" ContentType="application/vnd.openxmlformats-package.relationships+xml"/>
  <Override PartName="/ppt/slides/_rels/slide4.xml.rels" ContentType="application/vnd.openxmlformats-package.relationships+xml"/>
  <Override PartName="/ppt/slides/_rels/slide61.xml.rels" ContentType="application/vnd.openxmlformats-package.relationships+xml"/>
  <Override PartName="/ppt/slides/_rels/slide75.xml.rels" ContentType="application/vnd.openxmlformats-package.relationships+xml"/>
  <Override PartName="/ppt/slides/_rels/slide67.xml.rels" ContentType="application/vnd.openxmlformats-package.relationships+xml"/>
  <Override PartName="/ppt/slides/_rels/slide60.xml.rels" ContentType="application/vnd.openxmlformats-package.relationships+xml"/>
  <Override PartName="/ppt/slides/_rels/slide79.xml.rels" ContentType="application/vnd.openxmlformats-package.relationships+xml"/>
  <Override PartName="/ppt/slides/_rels/slide74.xml.rels" ContentType="application/vnd.openxmlformats-package.relationships+xml"/>
  <Override PartName="/ppt/slides/_rels/slide82.xml.rels" ContentType="application/vnd.openxmlformats-package.relationships+xml"/>
  <Override PartName="/ppt/slides/_rels/slide24.xml.rels" ContentType="application/vnd.openxmlformats-package.relationships+xml"/>
  <Override PartName="/ppt/slides/_rels/slide71.xml.rels" ContentType="application/vnd.openxmlformats-package.relationships+xml"/>
  <Override PartName="/ppt/slides/_rels/slide66.xml.rels" ContentType="application/vnd.openxmlformats-package.relationships+xml"/>
  <Override PartName="/ppt/slides/_rels/slide18.xml.rels" ContentType="application/vnd.openxmlformats-package.relationships+xml"/>
  <Override PartName="/ppt/slides/_rels/slide73.xml.rels" ContentType="application/vnd.openxmlformats-package.relationships+xml"/>
  <Override PartName="/ppt/slides/_rels/slide81.xml.rels" ContentType="application/vnd.openxmlformats-package.relationships+xml"/>
  <Override PartName="/ppt/slides/_rels/slide23.xml.rels" ContentType="application/vnd.openxmlformats-package.relationships+xml"/>
  <Override PartName="/ppt/slides/_rels/slide65.xml.rels" ContentType="application/vnd.openxmlformats-package.relationships+xml"/>
  <Override PartName="/ppt/slides/_rels/slide17.xml.rels" ContentType="application/vnd.openxmlformats-package.relationships+xml"/>
  <Override PartName="/ppt/slides/_rels/slide70.xml.rels" ContentType="application/vnd.openxmlformats-package.relationships+xml"/>
  <Override PartName="/ppt/slides/_rels/slide12.xml.rels" ContentType="application/vnd.openxmlformats-package.relationships+xml"/>
  <Override PartName="/ppt/slides/_rels/slide62.xml.rels" ContentType="application/vnd.openxmlformats-package.relationships+xml"/>
  <Override PartName="/ppt/slides/_rels/slide64.xml.rels" ContentType="application/vnd.openxmlformats-package.relationships+xml"/>
  <Override PartName="/ppt/slides/_rels/slide78.xml.rels" ContentType="application/vnd.openxmlformats-package.relationships+xml"/>
  <Override PartName="/ppt/slides/_rels/slide63.xml.rels" ContentType="application/vnd.openxmlformats-package.relationships+xml"/>
  <Override PartName="/ppt/slides/_rels/slide59.xml.rels" ContentType="application/vnd.openxmlformats-package.relationships+xml"/>
  <Override PartName="/ppt/slides/_rels/slide30.xml.rels" ContentType="application/vnd.openxmlformats-package.relationships+xml"/>
  <Override PartName="/ppt/slides/_rels/slide58.xml.rels" ContentType="application/vnd.openxmlformats-package.relationships+xml"/>
  <Override PartName="/ppt/slides/_rels/slide26.xml.rels" ContentType="application/vnd.openxmlformats-package.relationships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7.xml.rels" ContentType="application/vnd.openxmlformats-package.relationships+xml"/>
  <Override PartName="/ppt/slides/_rels/slide77.xml.rels" ContentType="application/vnd.openxmlformats-package.relationships+xml"/>
  <Override PartName="/ppt/slides/_rels/slide45.xml.rels" ContentType="application/vnd.openxmlformats-package.relationships+xml"/>
  <Override PartName="/ppt/slides/_rels/slide34.xml.rels" ContentType="application/vnd.openxmlformats-package.relationships+xml"/>
  <Override PartName="/ppt/slides/_rels/slide44.xml.rels" ContentType="application/vnd.openxmlformats-package.relationships+xml"/>
  <Override PartName="/ppt/slides/_rels/slide33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1.xml.rels" ContentType="application/vnd.openxmlformats-package.relationships+xml"/>
  <Override PartName="/ppt/slides/_rels/slide13.xml.rels" ContentType="application/vnd.openxmlformats-package.relationships+xml"/>
  <Override PartName="/ppt/slides/_rels/slide27.xml.rels" ContentType="application/vnd.openxmlformats-package.relationships+xml"/>
  <Override PartName="/ppt/slides/_rels/slide69.xml.rels" ContentType="application/vnd.openxmlformats-package.relationships+xml"/>
  <Override PartName="/ppt/slides/_rels/slide50.xml.rels" ContentType="application/vnd.openxmlformats-package.relationships+xml"/>
  <Override PartName="/ppt/slides/_rels/slide5.xml.rels" ContentType="application/vnd.openxmlformats-package.relationships+xml"/>
  <Override PartName="/ppt/slides/_rels/slide46.xml.rels" ContentType="application/vnd.openxmlformats-package.relationships+xml"/>
  <Override PartName="/ppt/slides/_rels/slide57.xml.rels" ContentType="application/vnd.openxmlformats-package.relationships+xml"/>
  <Override PartName="/ppt/slides/_rels/slide16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_rels/slide56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21.xml.rels" ContentType="application/vnd.openxmlformats-package.relationships+xml"/>
  <Override PartName="/ppt/slides/_rels/slide28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55.xml.rels" ContentType="application/vnd.openxmlformats-package.relationships+xml"/>
  <Override PartName="/ppt/slides/_rels/slide54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_rels/slide53.xml.rels" ContentType="application/vnd.openxmlformats-package.relationships+xml"/>
  <Override PartName="/ppt/slides/_rels/slide19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52.xml.rels" ContentType="application/vnd.openxmlformats-package.relationships+xml"/>
  <Override PartName="/ppt/slides/slide5.xml" ContentType="application/vnd.openxmlformats-officedocument.presentationml.slide+xml"/>
  <Override PartName="/ppt/slides/slide53.xml" ContentType="application/vnd.openxmlformats-officedocument.presentationml.slide+xml"/>
  <Override PartName="/ppt/slides/slide27.xml" ContentType="application/vnd.openxmlformats-officedocument.presentationml.slide+xml"/>
  <Override PartName="/ppt/slides/slide6.xml" ContentType="application/vnd.openxmlformats-officedocument.presentationml.slide+xml"/>
  <Override PartName="/ppt/slides/slide54.xml" ContentType="application/vnd.openxmlformats-officedocument.presentationml.slide+xml"/>
  <Override PartName="/ppt/slides/slide28.xml" ContentType="application/vnd.openxmlformats-officedocument.presentationml.slide+xml"/>
  <Override PartName="/ppt/slides/slide20.xml" ContentType="application/vnd.openxmlformats-officedocument.presentationml.slide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55.xml" ContentType="application/vnd.openxmlformats-officedocument.presentationml.slide+xml"/>
  <Override PartName="/ppt/slides/slide29.xml" ContentType="application/vnd.openxmlformats-officedocument.presentationml.slide+xml"/>
  <Override PartName="/ppt/slides/slide21.xml" ContentType="application/vnd.openxmlformats-officedocument.presentationml.slide+xml"/>
  <Override PartName="/ppt/slides/slide8.xml" ContentType="application/vnd.openxmlformats-officedocument.presentationml.slide+xml"/>
  <Override PartName="/ppt/slides/slide56.xml" ContentType="application/vnd.openxmlformats-officedocument.presentationml.slide+xml"/>
  <Override PartName="/ppt/slides/slide10.xml" ContentType="application/vnd.openxmlformats-officedocument.presentationml.slide+xml"/>
  <Override PartName="/ppt/slides/slide69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57.xml" ContentType="application/vnd.openxmlformats-officedocument.presentationml.slide+xml"/>
  <Override PartName="/ppt/slides/slide11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slides/slide39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65.xml" ContentType="application/vnd.openxmlformats-officedocument.presentationml.slide+xml"/>
  <Override PartName="/ppt/slides/slide47.xml" ContentType="application/vnd.openxmlformats-officedocument.presentationml.slide+xml"/>
  <Override PartName="/ppt/slides/slide80.xml" ContentType="application/vnd.openxmlformats-officedocument.presentationml.slide+xml"/>
  <Override PartName="/ppt/slides/slide75.xml" ContentType="application/vnd.openxmlformats-officedocument.presentationml.slide+xml"/>
  <Override PartName="/ppt/slides/slide66.xml" ContentType="application/vnd.openxmlformats-officedocument.presentationml.slide+xml"/>
  <Override PartName="/ppt/slides/slide48.xml" ContentType="application/vnd.openxmlformats-officedocument.presentationml.slide+xml"/>
  <Override PartName="/ppt/slides/slide81.xml" ContentType="application/vnd.openxmlformats-officedocument.presentationml.slide+xml"/>
  <Override PartName="/ppt/slides/slide76.xml" ContentType="application/vnd.openxmlformats-officedocument.presentationml.slide+xml"/>
  <Override PartName="/ppt/slides/slide67.xml" ContentType="application/vnd.openxmlformats-officedocument.presentationml.slide+xml"/>
  <Override PartName="/ppt/slides/slide49.xml" ContentType="application/vnd.openxmlformats-officedocument.presentationml.slide+xml"/>
  <Override PartName="/ppt/slides/slide82.xml" ContentType="application/vnd.openxmlformats-officedocument.presentationml.slide+xml"/>
  <Override PartName="/ppt/slides/slide77.xml" ContentType="application/vnd.openxmlformats-officedocument.presentationml.slide+xml"/>
  <Override PartName="/ppt/slides/slide68.xml" ContentType="application/vnd.openxmlformats-officedocument.presentationml.slide+xml"/>
  <Override PartName="/ppt/slides/slide30.xml" ContentType="application/vnd.openxmlformats-officedocument.presentationml.slide+xml"/>
  <Override PartName="/ppt/slides/slide83.xml" ContentType="application/vnd.openxmlformats-officedocument.presentationml.slide+xml"/>
  <Override PartName="/ppt/slides/slide78.xml" ContentType="application/vnd.openxmlformats-officedocument.presentationml.slide+xml"/>
  <Override PartName="/ppt/slides/slide31.xml" ContentType="application/vnd.openxmlformats-officedocument.presentationml.slide+xml"/>
  <Override PartName="/ppt/slides/slide84.xml" ContentType="application/vnd.openxmlformats-officedocument.presentationml.slide+xml"/>
  <Override PartName="/ppt/_rels/presentation.xml.rels" ContentType="application/vnd.openxmlformats-package.relationships+xml"/>
  <Override PartName="/ppt/media/image11.png" ContentType="image/png"/>
  <Override PartName="/ppt/media/image98.jpeg" ContentType="image/jpeg"/>
  <Override PartName="/ppt/media/image1.jpeg" ContentType="image/jpeg"/>
  <Override PartName="/ppt/media/image2.png" ContentType="image/png"/>
  <Override PartName="/ppt/media/image49.jpeg" ContentType="image/jpeg"/>
  <Override PartName="/ppt/media/image68.jpeg" ContentType="image/jpeg"/>
  <Override PartName="/ppt/media/image81.jpeg" ContentType="image/jpeg"/>
  <Override PartName="/ppt/media/image39.jpeg" ContentType="image/jpeg"/>
  <Override PartName="/ppt/media/image52.jpeg" ContentType="image/jpeg"/>
  <Override PartName="/ppt/media/image7.png" ContentType="image/png"/>
  <Override PartName="/ppt/media/image83.jpeg" ContentType="image/jpeg"/>
  <Override PartName="/ppt/media/image22.png" ContentType="image/png"/>
  <Override PartName="/ppt/media/image46.jpeg" ContentType="image/jpeg"/>
  <Override PartName="/ppt/media/image3.png" ContentType="image/png"/>
  <Override PartName="/ppt/media/image8.png" ContentType="image/png"/>
  <Override PartName="/ppt/media/image24.png" ContentType="image/png"/>
  <Override PartName="/ppt/media/image9.png" ContentType="image/png"/>
  <Override PartName="/ppt/media/image102.jpeg" ContentType="image/jpeg"/>
  <Override PartName="/ppt/media/image10.png" ContentType="image/png"/>
  <Override PartName="/ppt/media/image69.png" ContentType="image/png"/>
  <Override PartName="/ppt/media/image104.png" ContentType="image/png"/>
  <Override PartName="/ppt/media/image13.png" ContentType="image/png"/>
  <Override PartName="/ppt/media/image56.jpeg" ContentType="image/jpeg"/>
  <Override PartName="/ppt/media/image105.png" ContentType="image/png"/>
  <Override PartName="/ppt/media/image14.png" ContentType="image/png"/>
  <Override PartName="/ppt/media/image88.jpeg" ContentType="image/jpeg"/>
  <Override PartName="/ppt/media/image107.png" ContentType="image/png"/>
  <Override PartName="/ppt/media/image16.png" ContentType="image/png"/>
  <Override PartName="/ppt/media/image108.png" ContentType="image/png"/>
  <Override PartName="/ppt/media/image17.png" ContentType="image/png"/>
  <Override PartName="/ppt/media/image66.jpeg" ContentType="image/jpeg"/>
  <Override PartName="/ppt/media/image23.png" ContentType="image/png"/>
  <Override PartName="/ppt/media/image70.jpeg" ContentType="image/jpeg"/>
  <Override PartName="/ppt/media/image57.jpeg" ContentType="image/jpeg"/>
  <Override PartName="/ppt/media/image109.png" ContentType="image/png"/>
  <Override PartName="/ppt/media/image18.png" ContentType="image/png"/>
  <Override PartName="/ppt/media/image77.jpeg" ContentType="image/jpeg"/>
  <Override PartName="/ppt/media/image90.jpeg" ContentType="image/jpeg"/>
  <Override PartName="/ppt/media/image19.png" ContentType="image/png"/>
  <Override PartName="/ppt/media/image5.png" ContentType="image/png"/>
  <Override PartName="/ppt/media/image99.jpeg" ContentType="image/jpeg"/>
  <Override PartName="/ppt/media/image21.png" ContentType="image/png"/>
  <Override PartName="/ppt/media/image6.png" ContentType="image/png"/>
  <Override PartName="/ppt/media/image40.jpeg" ContentType="image/jpeg"/>
  <Override PartName="/ppt/media/image25.png" ContentType="image/png"/>
  <Override PartName="/ppt/media/image43.jpeg" ContentType="image/jpeg"/>
  <Override PartName="/ppt/media/image26.png" ContentType="image/png"/>
  <Override PartName="/ppt/media/image27.png" ContentType="image/png"/>
  <Override PartName="/ppt/media/image67.jpeg" ContentType="image/jpeg"/>
  <Override PartName="/ppt/media/image80.jpeg" ContentType="image/jpeg"/>
  <Override PartName="/ppt/media/image29.png" ContentType="image/png"/>
  <Override PartName="/ppt/media/image38.jpeg" ContentType="image/jpeg"/>
  <Override PartName="/ppt/media/image51.jpeg" ContentType="image/jpeg"/>
  <Override PartName="/ppt/media/image87.jpeg" ContentType="image/jpeg"/>
  <Override PartName="/ppt/media/image30.png" ContentType="image/png"/>
  <Override PartName="/ppt/media/image31.png" ContentType="image/png"/>
  <Override PartName="/ppt/media/image45.jpeg" ContentType="image/jpeg"/>
  <Override PartName="/ppt/media/image12.png" ContentType="image/png"/>
  <Override PartName="/ppt/media/image32.png" ContentType="image/png"/>
  <Override PartName="/ppt/media/image47.jpeg" ContentType="image/jpeg"/>
  <Override PartName="/ppt/media/image33.png" ContentType="image/png"/>
  <Override PartName="/ppt/media/image28.png" ContentType="image/png"/>
  <Override PartName="/ppt/media/image58.jpeg" ContentType="image/jpeg"/>
  <Override PartName="/ppt/media/image35.png" ContentType="image/png"/>
  <Override PartName="/ppt/media/image44.jpeg" ContentType="image/jpeg"/>
  <Override PartName="/ppt/media/image36.png" ContentType="image/png"/>
  <Override PartName="/ppt/media/image42.jpeg" ContentType="image/jpeg"/>
  <Override PartName="/ppt/media/image15.png" ContentType="image/png"/>
  <Override PartName="/ppt/media/image106.png" ContentType="image/png"/>
  <Override PartName="/ppt/media/image50.jpeg" ContentType="image/jpeg"/>
  <Override PartName="/ppt/media/image86.jpeg" ContentType="image/jpeg"/>
  <Override PartName="/ppt/media/image53.jpeg" ContentType="image/jpeg"/>
  <Override PartName="/ppt/media/image55.jpeg" ContentType="image/jpeg"/>
  <Override PartName="/ppt/media/image62.png" ContentType="image/png"/>
  <Override PartName="/ppt/media/image37.png" ContentType="image/png"/>
  <Override PartName="/ppt/media/image74.jpeg" ContentType="image/jpeg"/>
  <Override PartName="/ppt/media/image63.png" ContentType="image/png"/>
  <Override PartName="/ppt/media/image94.jpeg" ContentType="image/jpeg"/>
  <Override PartName="/ppt/media/image72.png" ContentType="image/png"/>
  <Override PartName="/ppt/media/image89.jpeg" ContentType="image/jpeg"/>
  <Override PartName="/ppt/media/image64.jpeg" ContentType="image/jpeg"/>
  <Override PartName="/ppt/media/image34.png" ContentType="image/png"/>
  <Override PartName="/ppt/media/image61.png" ContentType="image/png"/>
  <Override PartName="/ppt/media/image95.jpeg" ContentType="image/jpeg"/>
  <Override PartName="/ppt/media/image65.jpeg" ContentType="image/jpeg"/>
  <Override PartName="/ppt/media/image79.jpeg" ContentType="image/jpeg"/>
  <Override PartName="/ppt/media/image92.jpeg" ContentType="image/jpeg"/>
  <Override PartName="/ppt/media/image71.png" ContentType="image/png"/>
  <Override PartName="/ppt/media/image96.jpeg" ContentType="image/jpeg"/>
  <Override PartName="/ppt/media/image73.png" ContentType="image/png"/>
  <Override PartName="/ppt/media/image59.jpeg" ContentType="image/jpeg"/>
  <Override PartName="/ppt/media/image48.jpeg" ContentType="image/jpeg"/>
  <Override PartName="/ppt/media/image75.png" ContentType="image/png"/>
  <Override PartName="/ppt/media/image78.jpeg" ContentType="image/jpeg"/>
  <Override PartName="/ppt/media/image4.png" ContentType="image/png"/>
  <Override PartName="/ppt/media/image91.jpeg" ContentType="image/jpeg"/>
  <Override PartName="/ppt/media/image100.jpeg" ContentType="image/jpeg"/>
  <Override PartName="/ppt/media/image54.jpeg" ContentType="image/jpeg"/>
  <Override PartName="/ppt/media/image101.jpeg" ContentType="image/jpeg"/>
  <Override PartName="/ppt/media/image82.jpeg" ContentType="image/jpeg"/>
  <Override PartName="/ppt/media/image85.jpeg" ContentType="image/jpeg"/>
  <Override PartName="/ppt/media/image41.jpeg" ContentType="image/jpeg"/>
  <Override PartName="/ppt/media/image110.png" ContentType="image/png"/>
  <Override PartName="/ppt/media/image93.jpeg" ContentType="image/jpeg"/>
  <Override PartName="/ppt/media/image76.png" ContentType="image/png"/>
  <Override PartName="/ppt/media/image60.png" ContentType="image/png"/>
  <Override PartName="/ppt/media/image84.jpeg" ContentType="image/jpeg"/>
  <Override PartName="/ppt/media/image97.jpeg" ContentType="image/jpeg"/>
  <Override PartName="/ppt/media/image20.png" ContentType="image/png"/>
  <Override PartName="/ppt/media/image10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</p:sld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302" r:id="rId61"/>
    <p:sldId id="303" r:id="rId62"/>
    <p:sldId id="304" r:id="rId63"/>
    <p:sldId id="305" r:id="rId64"/>
    <p:sldId id="306" r:id="rId65"/>
    <p:sldId id="307" r:id="rId66"/>
    <p:sldId id="308" r:id="rId67"/>
    <p:sldId id="309" r:id="rId68"/>
    <p:sldId id="310" r:id="rId69"/>
    <p:sldId id="311" r:id="rId70"/>
    <p:sldId id="312" r:id="rId71"/>
    <p:sldId id="313" r:id="rId72"/>
    <p:sldId id="314" r:id="rId73"/>
    <p:sldId id="315" r:id="rId74"/>
    <p:sldId id="316" r:id="rId75"/>
    <p:sldId id="317" r:id="rId76"/>
    <p:sldId id="318" r:id="rId77"/>
    <p:sldId id="319" r:id="rId78"/>
    <p:sldId id="320" r:id="rId79"/>
    <p:sldId id="321" r:id="rId80"/>
    <p:sldId id="322" r:id="rId81"/>
    <p:sldId id="323" r:id="rId82"/>
    <p:sldId id="324" r:id="rId83"/>
    <p:sldId id="325" r:id="rId84"/>
    <p:sldId id="326" r:id="rId85"/>
    <p:sldId id="327" r:id="rId86"/>
    <p:sldId id="328" r:id="rId87"/>
    <p:sldId id="329" r:id="rId88"/>
    <p:sldId id="330" r:id="rId89"/>
    <p:sldId id="331" r:id="rId90"/>
    <p:sldId id="332" r:id="rId91"/>
    <p:sldId id="333" r:id="rId92"/>
    <p:sldId id="334" r:id="rId93"/>
    <p:sldId id="335" r:id="rId94"/>
    <p:sldId id="336" r:id="rId95"/>
    <p:sldId id="337" r:id="rId96"/>
    <p:sldId id="338" r:id="rId97"/>
    <p:sldId id="339" r:id="rId98"/>
  </p:sldIdLst>
  <p:sldSz cx="9144000" cy="51435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slide" Target="slides/slide34.xml"/><Relationship Id="rId49" Type="http://schemas.openxmlformats.org/officeDocument/2006/relationships/slide" Target="slides/slide35.xml"/><Relationship Id="rId50" Type="http://schemas.openxmlformats.org/officeDocument/2006/relationships/slide" Target="slides/slide36.xml"/><Relationship Id="rId51" Type="http://schemas.openxmlformats.org/officeDocument/2006/relationships/slide" Target="slides/slide37.xml"/><Relationship Id="rId52" Type="http://schemas.openxmlformats.org/officeDocument/2006/relationships/slide" Target="slides/slide38.xml"/><Relationship Id="rId53" Type="http://schemas.openxmlformats.org/officeDocument/2006/relationships/slide" Target="slides/slide39.xml"/><Relationship Id="rId54" Type="http://schemas.openxmlformats.org/officeDocument/2006/relationships/slide" Target="slides/slide40.xml"/><Relationship Id="rId55" Type="http://schemas.openxmlformats.org/officeDocument/2006/relationships/slide" Target="slides/slide41.xml"/><Relationship Id="rId56" Type="http://schemas.openxmlformats.org/officeDocument/2006/relationships/slide" Target="slides/slide42.xml"/><Relationship Id="rId57" Type="http://schemas.openxmlformats.org/officeDocument/2006/relationships/slide" Target="slides/slide43.xml"/><Relationship Id="rId58" Type="http://schemas.openxmlformats.org/officeDocument/2006/relationships/slide" Target="slides/slide44.xml"/><Relationship Id="rId59" Type="http://schemas.openxmlformats.org/officeDocument/2006/relationships/slide" Target="slides/slide45.xml"/><Relationship Id="rId60" Type="http://schemas.openxmlformats.org/officeDocument/2006/relationships/slide" Target="slides/slide46.xml"/><Relationship Id="rId61" Type="http://schemas.openxmlformats.org/officeDocument/2006/relationships/slide" Target="slides/slide47.xml"/><Relationship Id="rId62" Type="http://schemas.openxmlformats.org/officeDocument/2006/relationships/slide" Target="slides/slide48.xml"/><Relationship Id="rId63" Type="http://schemas.openxmlformats.org/officeDocument/2006/relationships/slide" Target="slides/slide49.xml"/><Relationship Id="rId64" Type="http://schemas.openxmlformats.org/officeDocument/2006/relationships/slide" Target="slides/slide50.xml"/><Relationship Id="rId65" Type="http://schemas.openxmlformats.org/officeDocument/2006/relationships/slide" Target="slides/slide51.xml"/><Relationship Id="rId66" Type="http://schemas.openxmlformats.org/officeDocument/2006/relationships/slide" Target="slides/slide52.xml"/><Relationship Id="rId67" Type="http://schemas.openxmlformats.org/officeDocument/2006/relationships/slide" Target="slides/slide53.xml"/><Relationship Id="rId68" Type="http://schemas.openxmlformats.org/officeDocument/2006/relationships/slide" Target="slides/slide54.xml"/><Relationship Id="rId69" Type="http://schemas.openxmlformats.org/officeDocument/2006/relationships/slide" Target="slides/slide55.xml"/><Relationship Id="rId70" Type="http://schemas.openxmlformats.org/officeDocument/2006/relationships/slide" Target="slides/slide56.xml"/><Relationship Id="rId71" Type="http://schemas.openxmlformats.org/officeDocument/2006/relationships/slide" Target="slides/slide57.xml"/><Relationship Id="rId72" Type="http://schemas.openxmlformats.org/officeDocument/2006/relationships/slide" Target="slides/slide58.xml"/><Relationship Id="rId73" Type="http://schemas.openxmlformats.org/officeDocument/2006/relationships/slide" Target="slides/slide59.xml"/><Relationship Id="rId74" Type="http://schemas.openxmlformats.org/officeDocument/2006/relationships/slide" Target="slides/slide60.xml"/><Relationship Id="rId75" Type="http://schemas.openxmlformats.org/officeDocument/2006/relationships/slide" Target="slides/slide61.xml"/><Relationship Id="rId76" Type="http://schemas.openxmlformats.org/officeDocument/2006/relationships/slide" Target="slides/slide62.xml"/><Relationship Id="rId77" Type="http://schemas.openxmlformats.org/officeDocument/2006/relationships/slide" Target="slides/slide63.xml"/><Relationship Id="rId78" Type="http://schemas.openxmlformats.org/officeDocument/2006/relationships/slide" Target="slides/slide64.xml"/><Relationship Id="rId79" Type="http://schemas.openxmlformats.org/officeDocument/2006/relationships/slide" Target="slides/slide65.xml"/><Relationship Id="rId80" Type="http://schemas.openxmlformats.org/officeDocument/2006/relationships/slide" Target="slides/slide66.xml"/><Relationship Id="rId81" Type="http://schemas.openxmlformats.org/officeDocument/2006/relationships/slide" Target="slides/slide67.xml"/><Relationship Id="rId82" Type="http://schemas.openxmlformats.org/officeDocument/2006/relationships/slide" Target="slides/slide68.xml"/><Relationship Id="rId83" Type="http://schemas.openxmlformats.org/officeDocument/2006/relationships/slide" Target="slides/slide69.xml"/><Relationship Id="rId84" Type="http://schemas.openxmlformats.org/officeDocument/2006/relationships/slide" Target="slides/slide70.xml"/><Relationship Id="rId85" Type="http://schemas.openxmlformats.org/officeDocument/2006/relationships/slide" Target="slides/slide71.xml"/><Relationship Id="rId86" Type="http://schemas.openxmlformats.org/officeDocument/2006/relationships/slide" Target="slides/slide72.xml"/><Relationship Id="rId87" Type="http://schemas.openxmlformats.org/officeDocument/2006/relationships/slide" Target="slides/slide73.xml"/><Relationship Id="rId88" Type="http://schemas.openxmlformats.org/officeDocument/2006/relationships/slide" Target="slides/slide74.xml"/><Relationship Id="rId89" Type="http://schemas.openxmlformats.org/officeDocument/2006/relationships/slide" Target="slides/slide75.xml"/><Relationship Id="rId90" Type="http://schemas.openxmlformats.org/officeDocument/2006/relationships/slide" Target="slides/slide76.xml"/><Relationship Id="rId91" Type="http://schemas.openxmlformats.org/officeDocument/2006/relationships/slide" Target="slides/slide77.xml"/><Relationship Id="rId92" Type="http://schemas.openxmlformats.org/officeDocument/2006/relationships/slide" Target="slides/slide78.xml"/><Relationship Id="rId93" Type="http://schemas.openxmlformats.org/officeDocument/2006/relationships/slide" Target="slides/slide79.xml"/><Relationship Id="rId94" Type="http://schemas.openxmlformats.org/officeDocument/2006/relationships/slide" Target="slides/slide80.xml"/><Relationship Id="rId95" Type="http://schemas.openxmlformats.org/officeDocument/2006/relationships/slide" Target="slides/slide81.xml"/><Relationship Id="rId96" Type="http://schemas.openxmlformats.org/officeDocument/2006/relationships/slide" Target="slides/slide82.xml"/><Relationship Id="rId97" Type="http://schemas.openxmlformats.org/officeDocument/2006/relationships/slide" Target="slides/slide83.xml"/><Relationship Id="rId98" Type="http://schemas.openxmlformats.org/officeDocument/2006/relationships/slide" Target="slides/slide8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subTitle"/>
          </p:nvPr>
        </p:nvSpPr>
        <p:spPr>
          <a:xfrm>
            <a:off x="311760" y="744480"/>
            <a:ext cx="8519760" cy="951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94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9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01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0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06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10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11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12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13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2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2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3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subTitle"/>
          </p:nvPr>
        </p:nvSpPr>
        <p:spPr>
          <a:xfrm>
            <a:off x="311760" y="744480"/>
            <a:ext cx="8519760" cy="951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3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3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4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41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4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4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4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48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5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5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5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53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5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56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57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58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59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60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7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8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8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PlaceHolder 1"/>
          <p:cNvSpPr>
            <a:spLocks noGrp="1"/>
          </p:cNvSpPr>
          <p:nvPr>
            <p:ph type="subTitle"/>
          </p:nvPr>
        </p:nvSpPr>
        <p:spPr>
          <a:xfrm>
            <a:off x="311760" y="744480"/>
            <a:ext cx="8519760" cy="951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8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8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9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9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9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94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9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9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0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01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0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0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0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06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0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09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10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11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12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13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2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2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3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3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PlaceHolder 1"/>
          <p:cNvSpPr>
            <a:spLocks noGrp="1"/>
          </p:cNvSpPr>
          <p:nvPr>
            <p:ph type="subTitle"/>
          </p:nvPr>
        </p:nvSpPr>
        <p:spPr>
          <a:xfrm>
            <a:off x="311760" y="744480"/>
            <a:ext cx="8519760" cy="951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3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3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3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4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41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4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4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4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4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48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5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5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5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53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5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56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57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58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59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60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7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7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7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7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subTitle"/>
          </p:nvPr>
        </p:nvSpPr>
        <p:spPr>
          <a:xfrm>
            <a:off x="311760" y="744480"/>
            <a:ext cx="8519760" cy="951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8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8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8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8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8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8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9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9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9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9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9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9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9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9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0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0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0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0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0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0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0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311760" y="744480"/>
            <a:ext cx="8519760" cy="951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subTitle"/>
          </p:nvPr>
        </p:nvSpPr>
        <p:spPr>
          <a:xfrm>
            <a:off x="311760" y="744480"/>
            <a:ext cx="8519760" cy="951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0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1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subTitle"/>
          </p:nvPr>
        </p:nvSpPr>
        <p:spPr>
          <a:xfrm>
            <a:off x="311760" y="744480"/>
            <a:ext cx="8519760" cy="951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1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6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7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8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subTitle"/>
          </p:nvPr>
        </p:nvSpPr>
        <p:spPr>
          <a:xfrm>
            <a:off x="311760" y="744480"/>
            <a:ext cx="8519760" cy="951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18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311760" y="744480"/>
            <a:ext cx="8519760" cy="951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23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24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25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subTitle"/>
          </p:nvPr>
        </p:nvSpPr>
        <p:spPr>
          <a:xfrm>
            <a:off x="311760" y="744480"/>
            <a:ext cx="8519760" cy="951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5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70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71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72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subTitle"/>
          </p:nvPr>
        </p:nvSpPr>
        <p:spPr>
          <a:xfrm>
            <a:off x="311760" y="744480"/>
            <a:ext cx="8519760" cy="951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9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1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12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16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17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18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19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3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subTitle"/>
          </p:nvPr>
        </p:nvSpPr>
        <p:spPr>
          <a:xfrm>
            <a:off x="311760" y="744480"/>
            <a:ext cx="8519760" cy="951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4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4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47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5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5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5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54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5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5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59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62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63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64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65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66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4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56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fr-FR" sz="1800" spc="-1" strike="noStrike">
                <a:latin typeface="Arial"/>
              </a:rPr>
              <a:t>Cliquez pour éditer le format du texte-titre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 fontScale="8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5d1d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>
            <a:off x="0" y="5029200"/>
            <a:ext cx="9143280" cy="1137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5" name="CustomShape 2"/>
          <p:cNvSpPr/>
          <p:nvPr/>
        </p:nvSpPr>
        <p:spPr>
          <a:xfrm>
            <a:off x="0" y="0"/>
            <a:ext cx="9143280" cy="10443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6" name="CustomShape 3"/>
          <p:cNvSpPr/>
          <p:nvPr/>
        </p:nvSpPr>
        <p:spPr>
          <a:xfrm>
            <a:off x="0" y="0"/>
            <a:ext cx="151560" cy="51429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7" name="CustomShape 4"/>
          <p:cNvSpPr/>
          <p:nvPr/>
        </p:nvSpPr>
        <p:spPr>
          <a:xfrm>
            <a:off x="8991720" y="0"/>
            <a:ext cx="151560" cy="51429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8" name="CustomShape 5"/>
          <p:cNvSpPr/>
          <p:nvPr/>
        </p:nvSpPr>
        <p:spPr>
          <a:xfrm>
            <a:off x="149400" y="4791240"/>
            <a:ext cx="8832240" cy="231480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9" name="CustomShape 6"/>
          <p:cNvSpPr/>
          <p:nvPr/>
        </p:nvSpPr>
        <p:spPr>
          <a:xfrm>
            <a:off x="152280" y="116640"/>
            <a:ext cx="8832240" cy="4909680"/>
          </a:xfrm>
          <a:prstGeom prst="rect">
            <a:avLst/>
          </a:prstGeom>
          <a:noFill/>
          <a:ln w="9525">
            <a:solidFill>
              <a:schemeClr val="accent3">
                <a:shade val="75000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20" name="Line 7"/>
          <p:cNvSpPr/>
          <p:nvPr/>
        </p:nvSpPr>
        <p:spPr>
          <a:xfrm>
            <a:off x="152280" y="957240"/>
            <a:ext cx="8832960" cy="360"/>
          </a:xfrm>
          <a:prstGeom prst="line">
            <a:avLst/>
          </a:prstGeom>
          <a:ln w="9525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1" name="CustomShape 8"/>
          <p:cNvSpPr/>
          <p:nvPr/>
        </p:nvSpPr>
        <p:spPr>
          <a:xfrm>
            <a:off x="4267080" y="717120"/>
            <a:ext cx="608760" cy="456480"/>
          </a:xfrm>
          <a:prstGeom prst="ellipse">
            <a:avLst/>
          </a:prstGeom>
          <a:solidFill>
            <a:srgbClr val="ffffff"/>
          </a:solidFill>
          <a:ln w="15875">
            <a:noFill/>
          </a:ln>
          <a:effectLst>
            <a:outerShdw blurRad="50800" dir="5400000" dist="2556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22" name="CustomShape 9"/>
          <p:cNvSpPr/>
          <p:nvPr/>
        </p:nvSpPr>
        <p:spPr>
          <a:xfrm>
            <a:off x="4361760" y="788040"/>
            <a:ext cx="419760" cy="314640"/>
          </a:xfrm>
          <a:prstGeom prst="ellipse">
            <a:avLst/>
          </a:prstGeom>
          <a:solidFill>
            <a:srgbClr val="ffffff"/>
          </a:solidFill>
          <a:ln cap="rnd" w="50800">
            <a:solidFill>
              <a:schemeClr val="accent3">
                <a:shade val="75000"/>
              </a:schemeClr>
            </a:solidFill>
            <a:round/>
          </a:ln>
          <a:effectLst>
            <a:outerShdw blurRad="50800" dir="5400000" dist="2556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23" name="PlaceHolder 10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424" name="PlaceHolder 11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CustomShape 1" hidden="1"/>
          <p:cNvSpPr/>
          <p:nvPr/>
        </p:nvSpPr>
        <p:spPr>
          <a:xfrm>
            <a:off x="0" y="5029200"/>
            <a:ext cx="9143280" cy="1137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2" name="CustomShape 2" hidden="1"/>
          <p:cNvSpPr/>
          <p:nvPr/>
        </p:nvSpPr>
        <p:spPr>
          <a:xfrm>
            <a:off x="0" y="0"/>
            <a:ext cx="9143280" cy="10443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3" name="CustomShape 3" hidden="1"/>
          <p:cNvSpPr/>
          <p:nvPr/>
        </p:nvSpPr>
        <p:spPr>
          <a:xfrm>
            <a:off x="0" y="0"/>
            <a:ext cx="151560" cy="51429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4" name="CustomShape 4" hidden="1"/>
          <p:cNvSpPr/>
          <p:nvPr/>
        </p:nvSpPr>
        <p:spPr>
          <a:xfrm>
            <a:off x="8991720" y="0"/>
            <a:ext cx="151560" cy="51429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5" name="CustomShape 5" hidden="1"/>
          <p:cNvSpPr/>
          <p:nvPr/>
        </p:nvSpPr>
        <p:spPr>
          <a:xfrm>
            <a:off x="149400" y="4791240"/>
            <a:ext cx="8832240" cy="231480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6" name="CustomShape 6" hidden="1"/>
          <p:cNvSpPr/>
          <p:nvPr/>
        </p:nvSpPr>
        <p:spPr>
          <a:xfrm>
            <a:off x="152280" y="116640"/>
            <a:ext cx="8832240" cy="4909680"/>
          </a:xfrm>
          <a:prstGeom prst="rect">
            <a:avLst/>
          </a:prstGeom>
          <a:noFill/>
          <a:ln w="9525">
            <a:solidFill>
              <a:schemeClr val="accent3">
                <a:shade val="75000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7" name="Line 7"/>
          <p:cNvSpPr/>
          <p:nvPr/>
        </p:nvSpPr>
        <p:spPr>
          <a:xfrm>
            <a:off x="152280" y="957240"/>
            <a:ext cx="8832960" cy="360"/>
          </a:xfrm>
          <a:prstGeom prst="line">
            <a:avLst/>
          </a:prstGeom>
          <a:ln w="9525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8" name="CustomShape 8" hidden="1"/>
          <p:cNvSpPr/>
          <p:nvPr/>
        </p:nvSpPr>
        <p:spPr>
          <a:xfrm>
            <a:off x="4267080" y="717120"/>
            <a:ext cx="608760" cy="456480"/>
          </a:xfrm>
          <a:prstGeom prst="ellipse">
            <a:avLst/>
          </a:prstGeom>
          <a:solidFill>
            <a:srgbClr val="ffffff"/>
          </a:solidFill>
          <a:ln w="15875">
            <a:noFill/>
          </a:ln>
          <a:effectLst>
            <a:outerShdw blurRad="50800" dir="5400000" dist="2556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69" name="CustomShape 9" hidden="1"/>
          <p:cNvSpPr/>
          <p:nvPr/>
        </p:nvSpPr>
        <p:spPr>
          <a:xfrm>
            <a:off x="4361760" y="788040"/>
            <a:ext cx="419760" cy="314640"/>
          </a:xfrm>
          <a:prstGeom prst="ellipse">
            <a:avLst/>
          </a:prstGeom>
          <a:solidFill>
            <a:srgbClr val="ffffff"/>
          </a:solidFill>
          <a:ln cap="rnd" w="50800">
            <a:solidFill>
              <a:schemeClr val="accent3">
                <a:shade val="75000"/>
              </a:schemeClr>
            </a:solidFill>
            <a:round/>
          </a:ln>
          <a:effectLst>
            <a:outerShdw blurRad="50800" dir="5400000" dist="2556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70" name="CustomShape 10"/>
          <p:cNvSpPr/>
          <p:nvPr/>
        </p:nvSpPr>
        <p:spPr>
          <a:xfrm>
            <a:off x="0" y="5029200"/>
            <a:ext cx="9143280" cy="1137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1" name="CustomShape 11"/>
          <p:cNvSpPr/>
          <p:nvPr/>
        </p:nvSpPr>
        <p:spPr>
          <a:xfrm>
            <a:off x="0" y="0"/>
            <a:ext cx="9143280" cy="11592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2" name="CustomShape 12"/>
          <p:cNvSpPr/>
          <p:nvPr/>
        </p:nvSpPr>
        <p:spPr>
          <a:xfrm>
            <a:off x="8991720" y="0"/>
            <a:ext cx="151560" cy="51429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3" name="CustomShape 13"/>
          <p:cNvSpPr/>
          <p:nvPr/>
        </p:nvSpPr>
        <p:spPr>
          <a:xfrm>
            <a:off x="0" y="0"/>
            <a:ext cx="151560" cy="51429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4" name="CustomShape 14"/>
          <p:cNvSpPr/>
          <p:nvPr/>
        </p:nvSpPr>
        <p:spPr>
          <a:xfrm>
            <a:off x="146160" y="4793760"/>
            <a:ext cx="8832240" cy="231480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5" name="CustomShape 15"/>
          <p:cNvSpPr/>
          <p:nvPr/>
        </p:nvSpPr>
        <p:spPr>
          <a:xfrm>
            <a:off x="152280" y="118800"/>
            <a:ext cx="8832240" cy="4909680"/>
          </a:xfrm>
          <a:prstGeom prst="rect">
            <a:avLst/>
          </a:prstGeom>
          <a:noFill/>
          <a:ln w="9525">
            <a:solidFill>
              <a:schemeClr val="accent3">
                <a:shade val="75000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6" name="PlaceHolder 16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477" name="PlaceHolder 17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5d1d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CustomShape 1"/>
          <p:cNvSpPr/>
          <p:nvPr/>
        </p:nvSpPr>
        <p:spPr>
          <a:xfrm>
            <a:off x="0" y="5029200"/>
            <a:ext cx="9143280" cy="1137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5" name="CustomShape 2"/>
          <p:cNvSpPr/>
          <p:nvPr/>
        </p:nvSpPr>
        <p:spPr>
          <a:xfrm>
            <a:off x="0" y="0"/>
            <a:ext cx="9143280" cy="10443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6" name="CustomShape 3"/>
          <p:cNvSpPr/>
          <p:nvPr/>
        </p:nvSpPr>
        <p:spPr>
          <a:xfrm>
            <a:off x="0" y="0"/>
            <a:ext cx="151560" cy="51429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7" name="CustomShape 4"/>
          <p:cNvSpPr/>
          <p:nvPr/>
        </p:nvSpPr>
        <p:spPr>
          <a:xfrm>
            <a:off x="8991720" y="0"/>
            <a:ext cx="151560" cy="51429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8" name="CustomShape 5"/>
          <p:cNvSpPr/>
          <p:nvPr/>
        </p:nvSpPr>
        <p:spPr>
          <a:xfrm>
            <a:off x="149400" y="4791240"/>
            <a:ext cx="8832240" cy="231480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9" name="CustomShape 6"/>
          <p:cNvSpPr/>
          <p:nvPr/>
        </p:nvSpPr>
        <p:spPr>
          <a:xfrm>
            <a:off x="152280" y="116640"/>
            <a:ext cx="8832240" cy="4909680"/>
          </a:xfrm>
          <a:prstGeom prst="rect">
            <a:avLst/>
          </a:prstGeom>
          <a:noFill/>
          <a:ln w="9525">
            <a:solidFill>
              <a:schemeClr val="accent3">
                <a:shade val="75000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20" name="Line 7"/>
          <p:cNvSpPr/>
          <p:nvPr/>
        </p:nvSpPr>
        <p:spPr>
          <a:xfrm>
            <a:off x="152280" y="957240"/>
            <a:ext cx="8832960" cy="360"/>
          </a:xfrm>
          <a:prstGeom prst="line">
            <a:avLst/>
          </a:prstGeom>
          <a:ln w="9525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1" name="CustomShape 8"/>
          <p:cNvSpPr/>
          <p:nvPr/>
        </p:nvSpPr>
        <p:spPr>
          <a:xfrm>
            <a:off x="4267080" y="717120"/>
            <a:ext cx="608760" cy="456480"/>
          </a:xfrm>
          <a:prstGeom prst="ellipse">
            <a:avLst/>
          </a:prstGeom>
          <a:solidFill>
            <a:srgbClr val="ffffff"/>
          </a:solidFill>
          <a:ln w="15875">
            <a:noFill/>
          </a:ln>
          <a:effectLst>
            <a:outerShdw blurRad="50800" dir="5400000" dist="2556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22" name="CustomShape 9"/>
          <p:cNvSpPr/>
          <p:nvPr/>
        </p:nvSpPr>
        <p:spPr>
          <a:xfrm>
            <a:off x="4361760" y="788040"/>
            <a:ext cx="419760" cy="314640"/>
          </a:xfrm>
          <a:prstGeom prst="ellipse">
            <a:avLst/>
          </a:prstGeom>
          <a:solidFill>
            <a:srgbClr val="ffffff"/>
          </a:solidFill>
          <a:ln cap="rnd" w="50800">
            <a:solidFill>
              <a:schemeClr val="accent3">
                <a:shade val="75000"/>
              </a:schemeClr>
            </a:solidFill>
            <a:round/>
          </a:ln>
          <a:effectLst>
            <a:outerShdw blurRad="50800" dir="5400000" dist="2556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23" name="PlaceHolder 10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524" name="PlaceHolder 11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5d1d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CustomShape 1"/>
          <p:cNvSpPr/>
          <p:nvPr/>
        </p:nvSpPr>
        <p:spPr>
          <a:xfrm>
            <a:off x="0" y="5029200"/>
            <a:ext cx="9143280" cy="1137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2" name="CustomShape 2"/>
          <p:cNvSpPr/>
          <p:nvPr/>
        </p:nvSpPr>
        <p:spPr>
          <a:xfrm>
            <a:off x="0" y="0"/>
            <a:ext cx="9143280" cy="10443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3" name="CustomShape 3"/>
          <p:cNvSpPr/>
          <p:nvPr/>
        </p:nvSpPr>
        <p:spPr>
          <a:xfrm>
            <a:off x="0" y="0"/>
            <a:ext cx="151560" cy="51429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4" name="CustomShape 4"/>
          <p:cNvSpPr/>
          <p:nvPr/>
        </p:nvSpPr>
        <p:spPr>
          <a:xfrm>
            <a:off x="8991720" y="0"/>
            <a:ext cx="151560" cy="51429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5" name="CustomShape 5"/>
          <p:cNvSpPr/>
          <p:nvPr/>
        </p:nvSpPr>
        <p:spPr>
          <a:xfrm>
            <a:off x="149400" y="4791240"/>
            <a:ext cx="8832240" cy="231480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6" name="CustomShape 6"/>
          <p:cNvSpPr/>
          <p:nvPr/>
        </p:nvSpPr>
        <p:spPr>
          <a:xfrm>
            <a:off x="152280" y="116640"/>
            <a:ext cx="8832240" cy="4909680"/>
          </a:xfrm>
          <a:prstGeom prst="rect">
            <a:avLst/>
          </a:prstGeom>
          <a:noFill/>
          <a:ln w="9525">
            <a:solidFill>
              <a:schemeClr val="accent3">
                <a:shade val="75000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7" name="Line 7"/>
          <p:cNvSpPr/>
          <p:nvPr/>
        </p:nvSpPr>
        <p:spPr>
          <a:xfrm>
            <a:off x="152280" y="957240"/>
            <a:ext cx="8832960" cy="360"/>
          </a:xfrm>
          <a:prstGeom prst="line">
            <a:avLst/>
          </a:prstGeom>
          <a:ln w="9525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68" name="CustomShape 8"/>
          <p:cNvSpPr/>
          <p:nvPr/>
        </p:nvSpPr>
        <p:spPr>
          <a:xfrm>
            <a:off x="4267080" y="717120"/>
            <a:ext cx="608760" cy="456480"/>
          </a:xfrm>
          <a:prstGeom prst="ellipse">
            <a:avLst/>
          </a:prstGeom>
          <a:solidFill>
            <a:srgbClr val="ffffff"/>
          </a:solidFill>
          <a:ln w="15875">
            <a:noFill/>
          </a:ln>
          <a:effectLst>
            <a:outerShdw blurRad="50800" dir="5400000" dist="2556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69" name="CustomShape 9"/>
          <p:cNvSpPr/>
          <p:nvPr/>
        </p:nvSpPr>
        <p:spPr>
          <a:xfrm>
            <a:off x="4361760" y="788040"/>
            <a:ext cx="419760" cy="314640"/>
          </a:xfrm>
          <a:prstGeom prst="ellipse">
            <a:avLst/>
          </a:prstGeom>
          <a:solidFill>
            <a:srgbClr val="ffffff"/>
          </a:solidFill>
          <a:ln cap="rnd" w="50800">
            <a:solidFill>
              <a:schemeClr val="accent3">
                <a:shade val="75000"/>
              </a:schemeClr>
            </a:solidFill>
            <a:round/>
          </a:ln>
          <a:effectLst>
            <a:outerShdw blurRad="50800" dir="5400000" dist="2556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70" name="PlaceHolder 10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571" name="PlaceHolder 11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5d1d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 hidden="1"/>
          <p:cNvSpPr/>
          <p:nvPr/>
        </p:nvSpPr>
        <p:spPr>
          <a:xfrm>
            <a:off x="0" y="5029200"/>
            <a:ext cx="9143280" cy="1137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" name="CustomShape 2" hidden="1"/>
          <p:cNvSpPr/>
          <p:nvPr/>
        </p:nvSpPr>
        <p:spPr>
          <a:xfrm>
            <a:off x="0" y="0"/>
            <a:ext cx="9143280" cy="10443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8" name="CustomShape 3" hidden="1"/>
          <p:cNvSpPr/>
          <p:nvPr/>
        </p:nvSpPr>
        <p:spPr>
          <a:xfrm>
            <a:off x="0" y="0"/>
            <a:ext cx="151560" cy="51429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" name="CustomShape 4" hidden="1"/>
          <p:cNvSpPr/>
          <p:nvPr/>
        </p:nvSpPr>
        <p:spPr>
          <a:xfrm>
            <a:off x="8991720" y="0"/>
            <a:ext cx="151560" cy="51429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" name="CustomShape 5" hidden="1"/>
          <p:cNvSpPr/>
          <p:nvPr/>
        </p:nvSpPr>
        <p:spPr>
          <a:xfrm>
            <a:off x="149400" y="4791240"/>
            <a:ext cx="8832240" cy="231480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" name="CustomShape 6" hidden="1"/>
          <p:cNvSpPr/>
          <p:nvPr/>
        </p:nvSpPr>
        <p:spPr>
          <a:xfrm>
            <a:off x="152280" y="116640"/>
            <a:ext cx="8832240" cy="4909680"/>
          </a:xfrm>
          <a:prstGeom prst="rect">
            <a:avLst/>
          </a:prstGeom>
          <a:noFill/>
          <a:ln w="9525">
            <a:solidFill>
              <a:schemeClr val="accent3">
                <a:shade val="75000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2" name="Line 7"/>
          <p:cNvSpPr/>
          <p:nvPr/>
        </p:nvSpPr>
        <p:spPr>
          <a:xfrm>
            <a:off x="152280" y="957240"/>
            <a:ext cx="8832960" cy="360"/>
          </a:xfrm>
          <a:prstGeom prst="line">
            <a:avLst/>
          </a:prstGeom>
          <a:ln w="9525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" name="CustomShape 8" hidden="1"/>
          <p:cNvSpPr/>
          <p:nvPr/>
        </p:nvSpPr>
        <p:spPr>
          <a:xfrm>
            <a:off x="4267080" y="717120"/>
            <a:ext cx="608760" cy="456480"/>
          </a:xfrm>
          <a:prstGeom prst="ellipse">
            <a:avLst/>
          </a:prstGeom>
          <a:solidFill>
            <a:srgbClr val="ffffff"/>
          </a:solidFill>
          <a:ln w="15875">
            <a:noFill/>
          </a:ln>
          <a:effectLst>
            <a:outerShdw blurRad="50800" dir="5400000" dist="2556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4" name="CustomShape 9" hidden="1"/>
          <p:cNvSpPr/>
          <p:nvPr/>
        </p:nvSpPr>
        <p:spPr>
          <a:xfrm>
            <a:off x="4361760" y="788040"/>
            <a:ext cx="419760" cy="314640"/>
          </a:xfrm>
          <a:prstGeom prst="ellipse">
            <a:avLst/>
          </a:prstGeom>
          <a:solidFill>
            <a:srgbClr val="ffffff"/>
          </a:solidFill>
          <a:ln cap="rnd" w="50800">
            <a:solidFill>
              <a:schemeClr val="accent3">
                <a:shade val="75000"/>
              </a:schemeClr>
            </a:solidFill>
            <a:round/>
          </a:ln>
          <a:effectLst>
            <a:outerShdw blurRad="50800" dir="5400000" dist="2556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5" name="CustomShape 10"/>
          <p:cNvSpPr/>
          <p:nvPr/>
        </p:nvSpPr>
        <p:spPr>
          <a:xfrm>
            <a:off x="0" y="5029200"/>
            <a:ext cx="9143280" cy="1137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6" name="CustomShape 11"/>
          <p:cNvSpPr/>
          <p:nvPr/>
        </p:nvSpPr>
        <p:spPr>
          <a:xfrm>
            <a:off x="8991720" y="2160"/>
            <a:ext cx="151560" cy="51429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" name="CustomShape 12"/>
          <p:cNvSpPr/>
          <p:nvPr/>
        </p:nvSpPr>
        <p:spPr>
          <a:xfrm>
            <a:off x="0" y="0"/>
            <a:ext cx="151560" cy="51429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" name="CustomShape 13"/>
          <p:cNvSpPr/>
          <p:nvPr/>
        </p:nvSpPr>
        <p:spPr>
          <a:xfrm>
            <a:off x="0" y="0"/>
            <a:ext cx="9143280" cy="188532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9" name="CustomShape 14"/>
          <p:cNvSpPr/>
          <p:nvPr/>
        </p:nvSpPr>
        <p:spPr>
          <a:xfrm>
            <a:off x="146160" y="4793760"/>
            <a:ext cx="8832240" cy="231480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0" name="Line 15"/>
          <p:cNvSpPr/>
          <p:nvPr/>
        </p:nvSpPr>
        <p:spPr>
          <a:xfrm>
            <a:off x="155160" y="1814760"/>
            <a:ext cx="8833320" cy="360"/>
          </a:xfrm>
          <a:prstGeom prst="line">
            <a:avLst/>
          </a:prstGeom>
          <a:ln w="1143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" name="CustomShape 16"/>
          <p:cNvSpPr/>
          <p:nvPr/>
        </p:nvSpPr>
        <p:spPr>
          <a:xfrm>
            <a:off x="152280" y="114480"/>
            <a:ext cx="8832240" cy="4909680"/>
          </a:xfrm>
          <a:prstGeom prst="rect">
            <a:avLst/>
          </a:prstGeom>
          <a:noFill/>
          <a:ln w="9525">
            <a:solidFill>
              <a:schemeClr val="accent3">
                <a:shade val="75000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2" name="CustomShape 17"/>
          <p:cNvSpPr/>
          <p:nvPr/>
        </p:nvSpPr>
        <p:spPr>
          <a:xfrm>
            <a:off x="4267080" y="1586520"/>
            <a:ext cx="608760" cy="456480"/>
          </a:xfrm>
          <a:prstGeom prst="ellipse">
            <a:avLst/>
          </a:prstGeom>
          <a:solidFill>
            <a:srgbClr val="ffffff"/>
          </a:solidFill>
          <a:ln w="15875">
            <a:noFill/>
          </a:ln>
          <a:effectLst>
            <a:outerShdw blurRad="50800" dir="5400000" dist="2556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3" name="CustomShape 18"/>
          <p:cNvSpPr/>
          <p:nvPr/>
        </p:nvSpPr>
        <p:spPr>
          <a:xfrm>
            <a:off x="4361760" y="1657440"/>
            <a:ext cx="419760" cy="314640"/>
          </a:xfrm>
          <a:prstGeom prst="ellipse">
            <a:avLst/>
          </a:prstGeom>
          <a:solidFill>
            <a:srgbClr val="ffffff"/>
          </a:solidFill>
          <a:ln cap="rnd" w="50800">
            <a:solidFill>
              <a:schemeClr val="accent3">
                <a:shade val="75000"/>
              </a:schemeClr>
            </a:solidFill>
            <a:round/>
          </a:ln>
          <a:effectLst>
            <a:outerShdw blurRad="50800" dir="5400000" dist="2556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4" name="PlaceHolder 19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fr-FR" sz="1800" spc="-1" strike="noStrike">
                <a:latin typeface="Arial"/>
              </a:rPr>
              <a:t>Cliquez pour éditer le format du texte-titre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95" name="PlaceHolder 20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5d1d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0" y="5029200"/>
            <a:ext cx="9143280" cy="1137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CustomShape 2"/>
          <p:cNvSpPr/>
          <p:nvPr/>
        </p:nvSpPr>
        <p:spPr>
          <a:xfrm>
            <a:off x="0" y="0"/>
            <a:ext cx="9143280" cy="10443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CustomShape 3"/>
          <p:cNvSpPr/>
          <p:nvPr/>
        </p:nvSpPr>
        <p:spPr>
          <a:xfrm>
            <a:off x="0" y="0"/>
            <a:ext cx="151560" cy="51429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5" name="CustomShape 4"/>
          <p:cNvSpPr/>
          <p:nvPr/>
        </p:nvSpPr>
        <p:spPr>
          <a:xfrm>
            <a:off x="8991720" y="0"/>
            <a:ext cx="151560" cy="51429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CustomShape 5"/>
          <p:cNvSpPr/>
          <p:nvPr/>
        </p:nvSpPr>
        <p:spPr>
          <a:xfrm>
            <a:off x="149400" y="4791240"/>
            <a:ext cx="8832240" cy="231480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CustomShape 6"/>
          <p:cNvSpPr/>
          <p:nvPr/>
        </p:nvSpPr>
        <p:spPr>
          <a:xfrm>
            <a:off x="152280" y="116640"/>
            <a:ext cx="8832240" cy="4909680"/>
          </a:xfrm>
          <a:prstGeom prst="rect">
            <a:avLst/>
          </a:prstGeom>
          <a:noFill/>
          <a:ln w="9525">
            <a:solidFill>
              <a:schemeClr val="accent3">
                <a:shade val="75000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Line 7"/>
          <p:cNvSpPr/>
          <p:nvPr/>
        </p:nvSpPr>
        <p:spPr>
          <a:xfrm>
            <a:off x="152280" y="957240"/>
            <a:ext cx="8832960" cy="360"/>
          </a:xfrm>
          <a:prstGeom prst="line">
            <a:avLst/>
          </a:prstGeom>
          <a:ln w="9525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CustomShape 8"/>
          <p:cNvSpPr/>
          <p:nvPr/>
        </p:nvSpPr>
        <p:spPr>
          <a:xfrm>
            <a:off x="4267080" y="717120"/>
            <a:ext cx="608760" cy="456480"/>
          </a:xfrm>
          <a:prstGeom prst="ellipse">
            <a:avLst/>
          </a:prstGeom>
          <a:solidFill>
            <a:srgbClr val="ffffff"/>
          </a:solidFill>
          <a:ln w="15875">
            <a:noFill/>
          </a:ln>
          <a:effectLst>
            <a:outerShdw blurRad="50800" dir="5400000" dist="2556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40" name="CustomShape 9"/>
          <p:cNvSpPr/>
          <p:nvPr/>
        </p:nvSpPr>
        <p:spPr>
          <a:xfrm>
            <a:off x="4361760" y="788040"/>
            <a:ext cx="419760" cy="314640"/>
          </a:xfrm>
          <a:prstGeom prst="ellipse">
            <a:avLst/>
          </a:prstGeom>
          <a:solidFill>
            <a:srgbClr val="ffffff"/>
          </a:solidFill>
          <a:ln cap="rnd" w="50800">
            <a:solidFill>
              <a:schemeClr val="accent3">
                <a:shade val="75000"/>
              </a:schemeClr>
            </a:solidFill>
            <a:round/>
          </a:ln>
          <a:effectLst>
            <a:outerShdw blurRad="50800" dir="5400000" dist="2556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41" name="PlaceHolder 10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142" name="PlaceHolder 11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5d1d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0" y="5029200"/>
            <a:ext cx="9143280" cy="1137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CustomShape 2"/>
          <p:cNvSpPr/>
          <p:nvPr/>
        </p:nvSpPr>
        <p:spPr>
          <a:xfrm>
            <a:off x="0" y="0"/>
            <a:ext cx="9143280" cy="10443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CustomShape 3"/>
          <p:cNvSpPr/>
          <p:nvPr/>
        </p:nvSpPr>
        <p:spPr>
          <a:xfrm>
            <a:off x="0" y="0"/>
            <a:ext cx="151560" cy="51429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CustomShape 4"/>
          <p:cNvSpPr/>
          <p:nvPr/>
        </p:nvSpPr>
        <p:spPr>
          <a:xfrm>
            <a:off x="8991720" y="0"/>
            <a:ext cx="151560" cy="51429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CustomShape 5"/>
          <p:cNvSpPr/>
          <p:nvPr/>
        </p:nvSpPr>
        <p:spPr>
          <a:xfrm>
            <a:off x="149400" y="4791240"/>
            <a:ext cx="8832240" cy="231480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CustomShape 6"/>
          <p:cNvSpPr/>
          <p:nvPr/>
        </p:nvSpPr>
        <p:spPr>
          <a:xfrm>
            <a:off x="152280" y="116640"/>
            <a:ext cx="8832240" cy="4909680"/>
          </a:xfrm>
          <a:prstGeom prst="rect">
            <a:avLst/>
          </a:prstGeom>
          <a:noFill/>
          <a:ln w="9525">
            <a:solidFill>
              <a:schemeClr val="accent3">
                <a:shade val="75000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Line 7"/>
          <p:cNvSpPr/>
          <p:nvPr/>
        </p:nvSpPr>
        <p:spPr>
          <a:xfrm>
            <a:off x="152280" y="957240"/>
            <a:ext cx="8832960" cy="360"/>
          </a:xfrm>
          <a:prstGeom prst="line">
            <a:avLst/>
          </a:prstGeom>
          <a:ln w="9525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CustomShape 8"/>
          <p:cNvSpPr/>
          <p:nvPr/>
        </p:nvSpPr>
        <p:spPr>
          <a:xfrm>
            <a:off x="4267080" y="717120"/>
            <a:ext cx="608760" cy="456480"/>
          </a:xfrm>
          <a:prstGeom prst="ellipse">
            <a:avLst/>
          </a:prstGeom>
          <a:solidFill>
            <a:srgbClr val="ffffff"/>
          </a:solidFill>
          <a:ln w="15875">
            <a:noFill/>
          </a:ln>
          <a:effectLst>
            <a:outerShdw blurRad="50800" dir="5400000" dist="2556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7" name="CustomShape 9"/>
          <p:cNvSpPr/>
          <p:nvPr/>
        </p:nvSpPr>
        <p:spPr>
          <a:xfrm>
            <a:off x="4361760" y="788040"/>
            <a:ext cx="419760" cy="314640"/>
          </a:xfrm>
          <a:prstGeom prst="ellipse">
            <a:avLst/>
          </a:prstGeom>
          <a:solidFill>
            <a:srgbClr val="ffffff"/>
          </a:solidFill>
          <a:ln cap="rnd" w="50800">
            <a:solidFill>
              <a:schemeClr val="accent3">
                <a:shade val="75000"/>
              </a:schemeClr>
            </a:solidFill>
            <a:round/>
          </a:ln>
          <a:effectLst>
            <a:outerShdw blurRad="50800" dir="5400000" dist="2556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8" name="PlaceHolder 10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189" name="PlaceHolder 11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5d1d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0" y="5029200"/>
            <a:ext cx="9143280" cy="1137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CustomShape 2"/>
          <p:cNvSpPr/>
          <p:nvPr/>
        </p:nvSpPr>
        <p:spPr>
          <a:xfrm>
            <a:off x="0" y="0"/>
            <a:ext cx="9143280" cy="10443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8" name="CustomShape 3"/>
          <p:cNvSpPr/>
          <p:nvPr/>
        </p:nvSpPr>
        <p:spPr>
          <a:xfrm>
            <a:off x="0" y="0"/>
            <a:ext cx="151560" cy="51429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CustomShape 4"/>
          <p:cNvSpPr/>
          <p:nvPr/>
        </p:nvSpPr>
        <p:spPr>
          <a:xfrm>
            <a:off x="8991720" y="0"/>
            <a:ext cx="151560" cy="51429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CustomShape 5"/>
          <p:cNvSpPr/>
          <p:nvPr/>
        </p:nvSpPr>
        <p:spPr>
          <a:xfrm>
            <a:off x="149400" y="4791240"/>
            <a:ext cx="8832240" cy="231480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1" name="CustomShape 6"/>
          <p:cNvSpPr/>
          <p:nvPr/>
        </p:nvSpPr>
        <p:spPr>
          <a:xfrm>
            <a:off x="152280" y="116640"/>
            <a:ext cx="8832240" cy="4909680"/>
          </a:xfrm>
          <a:prstGeom prst="rect">
            <a:avLst/>
          </a:prstGeom>
          <a:noFill/>
          <a:ln w="9525">
            <a:solidFill>
              <a:schemeClr val="accent3">
                <a:shade val="75000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Line 7"/>
          <p:cNvSpPr/>
          <p:nvPr/>
        </p:nvSpPr>
        <p:spPr>
          <a:xfrm>
            <a:off x="152280" y="957240"/>
            <a:ext cx="8832960" cy="360"/>
          </a:xfrm>
          <a:prstGeom prst="line">
            <a:avLst/>
          </a:prstGeom>
          <a:ln w="9525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3" name="CustomShape 8"/>
          <p:cNvSpPr/>
          <p:nvPr/>
        </p:nvSpPr>
        <p:spPr>
          <a:xfrm>
            <a:off x="4267080" y="717120"/>
            <a:ext cx="608760" cy="456480"/>
          </a:xfrm>
          <a:prstGeom prst="ellipse">
            <a:avLst/>
          </a:prstGeom>
          <a:solidFill>
            <a:srgbClr val="ffffff"/>
          </a:solidFill>
          <a:ln w="15875">
            <a:noFill/>
          </a:ln>
          <a:effectLst>
            <a:outerShdw blurRad="50800" dir="5400000" dist="2556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34" name="CustomShape 9"/>
          <p:cNvSpPr/>
          <p:nvPr/>
        </p:nvSpPr>
        <p:spPr>
          <a:xfrm>
            <a:off x="4361760" y="788040"/>
            <a:ext cx="419760" cy="314640"/>
          </a:xfrm>
          <a:prstGeom prst="ellipse">
            <a:avLst/>
          </a:prstGeom>
          <a:solidFill>
            <a:srgbClr val="ffffff"/>
          </a:solidFill>
          <a:ln cap="rnd" w="50800">
            <a:solidFill>
              <a:schemeClr val="accent3">
                <a:shade val="75000"/>
              </a:schemeClr>
            </a:solidFill>
            <a:round/>
          </a:ln>
          <a:effectLst>
            <a:outerShdw blurRad="50800" dir="5400000" dist="2556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35" name="PlaceHolder 10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236" name="PlaceHolder 11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5d1d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0" y="5029200"/>
            <a:ext cx="9143280" cy="1137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CustomShape 2"/>
          <p:cNvSpPr/>
          <p:nvPr/>
        </p:nvSpPr>
        <p:spPr>
          <a:xfrm>
            <a:off x="0" y="0"/>
            <a:ext cx="9143280" cy="10443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CustomShape 3"/>
          <p:cNvSpPr/>
          <p:nvPr/>
        </p:nvSpPr>
        <p:spPr>
          <a:xfrm>
            <a:off x="0" y="0"/>
            <a:ext cx="151560" cy="51429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6" name="CustomShape 4"/>
          <p:cNvSpPr/>
          <p:nvPr/>
        </p:nvSpPr>
        <p:spPr>
          <a:xfrm>
            <a:off x="8991720" y="0"/>
            <a:ext cx="151560" cy="51429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CustomShape 5"/>
          <p:cNvSpPr/>
          <p:nvPr/>
        </p:nvSpPr>
        <p:spPr>
          <a:xfrm>
            <a:off x="149400" y="4791240"/>
            <a:ext cx="8832240" cy="231480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CustomShape 6"/>
          <p:cNvSpPr/>
          <p:nvPr/>
        </p:nvSpPr>
        <p:spPr>
          <a:xfrm>
            <a:off x="152280" y="116640"/>
            <a:ext cx="8832240" cy="4909680"/>
          </a:xfrm>
          <a:prstGeom prst="rect">
            <a:avLst/>
          </a:prstGeom>
          <a:noFill/>
          <a:ln w="9525">
            <a:solidFill>
              <a:schemeClr val="accent3">
                <a:shade val="75000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Line 7"/>
          <p:cNvSpPr/>
          <p:nvPr/>
        </p:nvSpPr>
        <p:spPr>
          <a:xfrm>
            <a:off x="152280" y="957240"/>
            <a:ext cx="8832960" cy="360"/>
          </a:xfrm>
          <a:prstGeom prst="line">
            <a:avLst/>
          </a:prstGeom>
          <a:ln w="9525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8"/>
          <p:cNvSpPr/>
          <p:nvPr/>
        </p:nvSpPr>
        <p:spPr>
          <a:xfrm>
            <a:off x="4267080" y="717120"/>
            <a:ext cx="608760" cy="456480"/>
          </a:xfrm>
          <a:prstGeom prst="ellipse">
            <a:avLst/>
          </a:prstGeom>
          <a:solidFill>
            <a:srgbClr val="ffffff"/>
          </a:solidFill>
          <a:ln w="15875">
            <a:noFill/>
          </a:ln>
          <a:effectLst>
            <a:outerShdw blurRad="50800" dir="5400000" dist="2556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81" name="CustomShape 9"/>
          <p:cNvSpPr/>
          <p:nvPr/>
        </p:nvSpPr>
        <p:spPr>
          <a:xfrm>
            <a:off x="4361760" y="788040"/>
            <a:ext cx="419760" cy="314640"/>
          </a:xfrm>
          <a:prstGeom prst="ellipse">
            <a:avLst/>
          </a:prstGeom>
          <a:solidFill>
            <a:srgbClr val="ffffff"/>
          </a:solidFill>
          <a:ln cap="rnd" w="50800">
            <a:solidFill>
              <a:schemeClr val="accent3">
                <a:shade val="75000"/>
              </a:schemeClr>
            </a:solidFill>
            <a:round/>
          </a:ln>
          <a:effectLst>
            <a:outerShdw blurRad="50800" dir="5400000" dist="2556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82" name="PlaceHolder 10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283" name="PlaceHolder 11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5d1d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ustomShape 1"/>
          <p:cNvSpPr/>
          <p:nvPr/>
        </p:nvSpPr>
        <p:spPr>
          <a:xfrm>
            <a:off x="0" y="5029200"/>
            <a:ext cx="9143280" cy="1137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1" name="CustomShape 2"/>
          <p:cNvSpPr/>
          <p:nvPr/>
        </p:nvSpPr>
        <p:spPr>
          <a:xfrm>
            <a:off x="0" y="0"/>
            <a:ext cx="9143280" cy="10443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2" name="CustomShape 3"/>
          <p:cNvSpPr/>
          <p:nvPr/>
        </p:nvSpPr>
        <p:spPr>
          <a:xfrm>
            <a:off x="0" y="0"/>
            <a:ext cx="151560" cy="51429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3" name="CustomShape 4"/>
          <p:cNvSpPr/>
          <p:nvPr/>
        </p:nvSpPr>
        <p:spPr>
          <a:xfrm>
            <a:off x="8991720" y="0"/>
            <a:ext cx="151560" cy="51429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4" name="CustomShape 5"/>
          <p:cNvSpPr/>
          <p:nvPr/>
        </p:nvSpPr>
        <p:spPr>
          <a:xfrm>
            <a:off x="149400" y="4791240"/>
            <a:ext cx="8832240" cy="231480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CustomShape 6"/>
          <p:cNvSpPr/>
          <p:nvPr/>
        </p:nvSpPr>
        <p:spPr>
          <a:xfrm>
            <a:off x="152280" y="116640"/>
            <a:ext cx="8832240" cy="4909680"/>
          </a:xfrm>
          <a:prstGeom prst="rect">
            <a:avLst/>
          </a:prstGeom>
          <a:noFill/>
          <a:ln w="9525">
            <a:solidFill>
              <a:schemeClr val="accent3">
                <a:shade val="75000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Line 7"/>
          <p:cNvSpPr/>
          <p:nvPr/>
        </p:nvSpPr>
        <p:spPr>
          <a:xfrm>
            <a:off x="152280" y="957240"/>
            <a:ext cx="8832960" cy="360"/>
          </a:xfrm>
          <a:prstGeom prst="line">
            <a:avLst/>
          </a:prstGeom>
          <a:ln w="9525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CustomShape 8"/>
          <p:cNvSpPr/>
          <p:nvPr/>
        </p:nvSpPr>
        <p:spPr>
          <a:xfrm>
            <a:off x="4267080" y="717120"/>
            <a:ext cx="608760" cy="456480"/>
          </a:xfrm>
          <a:prstGeom prst="ellipse">
            <a:avLst/>
          </a:prstGeom>
          <a:solidFill>
            <a:srgbClr val="ffffff"/>
          </a:solidFill>
          <a:ln w="15875">
            <a:noFill/>
          </a:ln>
          <a:effectLst>
            <a:outerShdw blurRad="50800" dir="5400000" dist="2556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28" name="CustomShape 9"/>
          <p:cNvSpPr/>
          <p:nvPr/>
        </p:nvSpPr>
        <p:spPr>
          <a:xfrm>
            <a:off x="4361760" y="788040"/>
            <a:ext cx="419760" cy="314640"/>
          </a:xfrm>
          <a:prstGeom prst="ellipse">
            <a:avLst/>
          </a:prstGeom>
          <a:solidFill>
            <a:srgbClr val="ffffff"/>
          </a:solidFill>
          <a:ln cap="rnd" w="50800">
            <a:solidFill>
              <a:schemeClr val="accent3">
                <a:shade val="75000"/>
              </a:schemeClr>
            </a:solidFill>
            <a:round/>
          </a:ln>
          <a:effectLst>
            <a:outerShdw blurRad="50800" dir="5400000" dist="2556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29" name="PlaceHolder 10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330" name="PlaceHolder 11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5d1d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CustomShape 1"/>
          <p:cNvSpPr/>
          <p:nvPr/>
        </p:nvSpPr>
        <p:spPr>
          <a:xfrm>
            <a:off x="0" y="5029200"/>
            <a:ext cx="9143280" cy="1137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8" name="CustomShape 2"/>
          <p:cNvSpPr/>
          <p:nvPr/>
        </p:nvSpPr>
        <p:spPr>
          <a:xfrm>
            <a:off x="0" y="0"/>
            <a:ext cx="9143280" cy="10443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9" name="CustomShape 3"/>
          <p:cNvSpPr/>
          <p:nvPr/>
        </p:nvSpPr>
        <p:spPr>
          <a:xfrm>
            <a:off x="0" y="0"/>
            <a:ext cx="151560" cy="51429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CustomShape 4"/>
          <p:cNvSpPr/>
          <p:nvPr/>
        </p:nvSpPr>
        <p:spPr>
          <a:xfrm>
            <a:off x="8991720" y="0"/>
            <a:ext cx="151560" cy="514296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1" name="CustomShape 5"/>
          <p:cNvSpPr/>
          <p:nvPr/>
        </p:nvSpPr>
        <p:spPr>
          <a:xfrm>
            <a:off x="149400" y="4791240"/>
            <a:ext cx="8832240" cy="231480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2" name="CustomShape 6"/>
          <p:cNvSpPr/>
          <p:nvPr/>
        </p:nvSpPr>
        <p:spPr>
          <a:xfrm>
            <a:off x="152280" y="116640"/>
            <a:ext cx="8832240" cy="4909680"/>
          </a:xfrm>
          <a:prstGeom prst="rect">
            <a:avLst/>
          </a:prstGeom>
          <a:noFill/>
          <a:ln w="9525">
            <a:solidFill>
              <a:schemeClr val="accent3">
                <a:shade val="75000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3" name="Line 7"/>
          <p:cNvSpPr/>
          <p:nvPr/>
        </p:nvSpPr>
        <p:spPr>
          <a:xfrm>
            <a:off x="152280" y="957240"/>
            <a:ext cx="8832960" cy="360"/>
          </a:xfrm>
          <a:prstGeom prst="line">
            <a:avLst/>
          </a:prstGeom>
          <a:ln w="9525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CustomShape 8"/>
          <p:cNvSpPr/>
          <p:nvPr/>
        </p:nvSpPr>
        <p:spPr>
          <a:xfrm>
            <a:off x="4267080" y="717120"/>
            <a:ext cx="608760" cy="456480"/>
          </a:xfrm>
          <a:prstGeom prst="ellipse">
            <a:avLst/>
          </a:prstGeom>
          <a:solidFill>
            <a:srgbClr val="ffffff"/>
          </a:solidFill>
          <a:ln w="15875">
            <a:noFill/>
          </a:ln>
          <a:effectLst>
            <a:outerShdw blurRad="50800" dir="5400000" dist="2556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75" name="CustomShape 9"/>
          <p:cNvSpPr/>
          <p:nvPr/>
        </p:nvSpPr>
        <p:spPr>
          <a:xfrm>
            <a:off x="4361760" y="788040"/>
            <a:ext cx="419760" cy="314640"/>
          </a:xfrm>
          <a:prstGeom prst="ellipse">
            <a:avLst/>
          </a:prstGeom>
          <a:solidFill>
            <a:srgbClr val="ffffff"/>
          </a:solidFill>
          <a:ln cap="rnd" w="50800">
            <a:solidFill>
              <a:schemeClr val="accent3">
                <a:shade val="75000"/>
              </a:schemeClr>
            </a:solidFill>
            <a:round/>
          </a:ln>
          <a:effectLst>
            <a:outerShdw blurRad="50800" dir="5400000" dist="2556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76" name="PlaceHolder 10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377" name="PlaceHolder 11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hyperlink" Target="https://tinyurl.com/cn8zxcbe" TargetMode="Externa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hyperlink" Target="https://tinyurl.com/cn8zxcbe" TargetMode="Externa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slideLayout" Target="../slideLayouts/slideLayout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jpeg"/><Relationship Id="rId3" Type="http://schemas.openxmlformats.org/officeDocument/2006/relationships/slideLayout" Target="../slideLayouts/slideLayout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slideLayout" Target="../slideLayouts/slideLayout49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slideLayout" Target="../slideLayouts/slideLayout61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8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slideLayout" Target="../slideLayouts/slideLayout97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jpeg"/><Relationship Id="rId3" Type="http://schemas.openxmlformats.org/officeDocument/2006/relationships/slideLayout" Target="../slideLayouts/slideLayout121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hyperlink" Target="https://tinyurl.com/cn8zxcbe" TargetMode="Externa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slideLayout" Target="../slideLayouts/slideLayout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slideLayout" Target="../slideLayouts/slideLayout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slideLayout" Target="../slideLayouts/slideLayout1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slideLayout" Target="../slideLayouts/slideLayout13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slideLayout" Target="../slideLayouts/slideLayout13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slideLayout" Target="../slideLayouts/slideLayout13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85.jpeg"/><Relationship Id="rId2" Type="http://schemas.openxmlformats.org/officeDocument/2006/relationships/slideLayout" Target="../slideLayouts/slideLayout1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slideLayout" Target="../slideLayouts/slideLayout13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87.jpeg"/><Relationship Id="rId2" Type="http://schemas.openxmlformats.org/officeDocument/2006/relationships/slideLayout" Target="../slideLayouts/slideLayout13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88.jpeg"/><Relationship Id="rId2" Type="http://schemas.openxmlformats.org/officeDocument/2006/relationships/slideLayout" Target="../slideLayouts/slideLayout13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89.jpeg"/><Relationship Id="rId2" Type="http://schemas.openxmlformats.org/officeDocument/2006/relationships/slideLayout" Target="../slideLayouts/slideLayout13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slideLayout" Target="../slideLayouts/slideLayout13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hyperlink" Target="https://legothequeabf.wordpress.com/2017/07/11/retour-sur-le-congres-abf-2017/" TargetMode="Externa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slideLayout" Target="../slideLayouts/slideLayout3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92.jpeg"/><Relationship Id="rId2" Type="http://schemas.openxmlformats.org/officeDocument/2006/relationships/slideLayout" Target="../slideLayouts/slideLayout13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93.jpeg"/><Relationship Id="rId2" Type="http://schemas.openxmlformats.org/officeDocument/2006/relationships/slideLayout" Target="../slideLayouts/slideLayout13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94.jpeg"/><Relationship Id="rId2" Type="http://schemas.openxmlformats.org/officeDocument/2006/relationships/slideLayout" Target="../slideLayouts/slideLayout13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slideLayout" Target="../slideLayouts/slideLayout13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96.jpeg"/><Relationship Id="rId2" Type="http://schemas.openxmlformats.org/officeDocument/2006/relationships/slideLayout" Target="../slideLayouts/slideLayout13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97.jpeg"/><Relationship Id="rId2" Type="http://schemas.openxmlformats.org/officeDocument/2006/relationships/slideLayout" Target="../slideLayouts/slideLayout13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98.jpeg"/><Relationship Id="rId2" Type="http://schemas.openxmlformats.org/officeDocument/2006/relationships/slideLayout" Target="../slideLayouts/slideLayout13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99.jpeg"/><Relationship Id="rId2" Type="http://schemas.openxmlformats.org/officeDocument/2006/relationships/slideLayout" Target="../slideLayouts/slideLayout13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100.jpeg"/><Relationship Id="rId2" Type="http://schemas.openxmlformats.org/officeDocument/2006/relationships/slideLayout" Target="../slideLayouts/slideLayout13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101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hyperlink" Target="https://www.regleselementaires.com/projet/mission/" TargetMode="External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3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102.jpeg"/><Relationship Id="rId2" Type="http://schemas.openxmlformats.org/officeDocument/2006/relationships/slideLayout" Target="../slideLayouts/slideLayout13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103.jpeg"/><Relationship Id="rId2" Type="http://schemas.openxmlformats.org/officeDocument/2006/relationships/slideLayout" Target="../slideLayouts/slideLayout13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image" Target="../media/image104.png"/><Relationship Id="rId2" Type="http://schemas.openxmlformats.org/officeDocument/2006/relationships/image" Target="../media/image105.png"/><Relationship Id="rId3" Type="http://schemas.openxmlformats.org/officeDocument/2006/relationships/image" Target="../media/image106.png"/><Relationship Id="rId4" Type="http://schemas.openxmlformats.org/officeDocument/2006/relationships/slideLayout" Target="../slideLayouts/slideLayout3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107.png"/><Relationship Id="rId2" Type="http://schemas.openxmlformats.org/officeDocument/2006/relationships/hyperlink" Target="mailto:amandinem.jacquet@gmail.com" TargetMode="External"/><Relationship Id="rId3" Type="http://schemas.openxmlformats.org/officeDocument/2006/relationships/hyperlink" Target="mailto:marielledemiribel@gmail.com" TargetMode="External"/><Relationship Id="rId4" Type="http://schemas.openxmlformats.org/officeDocument/2006/relationships/hyperlink" Target="mailto:benedicte.frocaut@lehavre.fr" TargetMode="External"/><Relationship Id="rId5" Type="http://schemas.openxmlformats.org/officeDocument/2006/relationships/hyperlink" Target="mailto:nathalie.clot@univ-angers.fr" TargetMode="External"/><Relationship Id="rId6" Type="http://schemas.openxmlformats.org/officeDocument/2006/relationships/hyperlink" Target="https://tinyurl.com/cn8zxcbe" TargetMode="External"/><Relationship Id="rId7" Type="http://schemas.openxmlformats.org/officeDocument/2006/relationships/slideLayout" Target="../slideLayouts/slideLayout3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108.png"/><Relationship Id="rId2" Type="http://schemas.openxmlformats.org/officeDocument/2006/relationships/image" Target="../media/image109.png"/><Relationship Id="rId3" Type="http://schemas.openxmlformats.org/officeDocument/2006/relationships/image" Target="../media/image110.png"/><Relationship Id="rId4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CustomShape 1"/>
          <p:cNvSpPr/>
          <p:nvPr/>
        </p:nvSpPr>
        <p:spPr>
          <a:xfrm>
            <a:off x="115920" y="3712680"/>
            <a:ext cx="5934600" cy="130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 algn="ctr">
              <a:lnSpc>
                <a:spcPct val="100000"/>
              </a:lnSpc>
            </a:pPr>
            <a:r>
              <a:rPr b="1" lang="fr-FR" sz="3000" spc="-1" strike="noStrike">
                <a:solidFill>
                  <a:srgbClr val="ffffff"/>
                </a:solidFill>
                <a:latin typeface="Arial"/>
                <a:ea typeface="Arial"/>
              </a:rPr>
              <a:t>Les toilettes en bibliothèque : facteur d'inclusion ou de discrimination ?</a:t>
            </a:r>
            <a:endParaRPr b="0" lang="fr-FR" sz="3000" spc="-1" strike="noStrike">
              <a:latin typeface="Arial"/>
            </a:endParaRPr>
          </a:p>
        </p:txBody>
      </p:sp>
      <p:sp>
        <p:nvSpPr>
          <p:cNvPr id="609" name="CustomShape 2"/>
          <p:cNvSpPr/>
          <p:nvPr/>
        </p:nvSpPr>
        <p:spPr>
          <a:xfrm>
            <a:off x="6180480" y="593280"/>
            <a:ext cx="2205360" cy="79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 fontScale="25000"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fr-FR" sz="3500" spc="-1" strike="noStrike">
                <a:solidFill>
                  <a:srgbClr val="ff0000"/>
                </a:solidFill>
                <a:latin typeface="Arial"/>
                <a:ea typeface="Arial"/>
              </a:rPr>
              <a:t>Congrès en ligne</a:t>
            </a:r>
            <a:endParaRPr b="0" lang="fr-FR" sz="35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fr-FR" sz="3500" spc="-1" strike="noStrike">
                <a:solidFill>
                  <a:srgbClr val="ff0000"/>
                </a:solidFill>
                <a:latin typeface="Arial"/>
                <a:ea typeface="Arial"/>
              </a:rPr>
              <a:t>ABF 2021</a:t>
            </a:r>
            <a:endParaRPr b="0" lang="fr-FR" sz="3500" spc="-1" strike="noStrike">
              <a:latin typeface="Arial"/>
            </a:endParaRPr>
          </a:p>
        </p:txBody>
      </p:sp>
      <p:pic>
        <p:nvPicPr>
          <p:cNvPr id="610" name="Google Shape;56;p13" descr=""/>
          <p:cNvPicPr/>
          <p:nvPr/>
        </p:nvPicPr>
        <p:blipFill>
          <a:blip r:embed="rId2"/>
          <a:stretch/>
        </p:blipFill>
        <p:spPr>
          <a:xfrm>
            <a:off x="115920" y="101160"/>
            <a:ext cx="4170600" cy="693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CustomShape 1"/>
          <p:cNvSpPr/>
          <p:nvPr/>
        </p:nvSpPr>
        <p:spPr>
          <a:xfrm>
            <a:off x="414720" y="4350960"/>
            <a:ext cx="8519760" cy="79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Des toilettes propres et achalandées ?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645" name="Google Shape;127;p22" descr=""/>
          <p:cNvPicPr/>
          <p:nvPr/>
        </p:nvPicPr>
        <p:blipFill>
          <a:blip r:embed="rId1"/>
          <a:stretch/>
        </p:blipFill>
        <p:spPr>
          <a:xfrm>
            <a:off x="152280" y="152280"/>
            <a:ext cx="3037320" cy="3798000"/>
          </a:xfrm>
          <a:prstGeom prst="rect">
            <a:avLst/>
          </a:prstGeom>
          <a:ln w="0">
            <a:noFill/>
          </a:ln>
        </p:spPr>
      </p:pic>
      <p:pic>
        <p:nvPicPr>
          <p:cNvPr id="646" name="Google Shape;128;p22" descr=""/>
          <p:cNvPicPr/>
          <p:nvPr/>
        </p:nvPicPr>
        <p:blipFill>
          <a:blip r:embed="rId2"/>
          <a:stretch/>
        </p:blipFill>
        <p:spPr>
          <a:xfrm>
            <a:off x="3289320" y="152280"/>
            <a:ext cx="5701680" cy="3798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CustomShape 1"/>
          <p:cNvSpPr/>
          <p:nvPr/>
        </p:nvSpPr>
        <p:spPr>
          <a:xfrm>
            <a:off x="127440" y="4620960"/>
            <a:ext cx="9016200" cy="79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 fontScale="66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Les toilettes ne sont pas un sujet ni de discussion, ni de réflexion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648" name="Google Shape;134;p23" descr=""/>
          <p:cNvPicPr/>
          <p:nvPr/>
        </p:nvPicPr>
        <p:blipFill>
          <a:blip r:embed="rId1"/>
          <a:stretch/>
        </p:blipFill>
        <p:spPr>
          <a:xfrm>
            <a:off x="1342080" y="165240"/>
            <a:ext cx="6459480" cy="4302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CustomShape 1"/>
          <p:cNvSpPr/>
          <p:nvPr/>
        </p:nvSpPr>
        <p:spPr>
          <a:xfrm>
            <a:off x="3219480" y="4570200"/>
            <a:ext cx="2704680" cy="79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 fontScale="35000"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Une révélation ?</a:t>
            </a:r>
            <a:endParaRPr b="0" lang="fr-FR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650" name="Google Shape;140;p24" descr=""/>
          <p:cNvPicPr/>
          <p:nvPr/>
        </p:nvPicPr>
        <p:blipFill>
          <a:blip r:embed="rId1"/>
          <a:stretch/>
        </p:blipFill>
        <p:spPr>
          <a:xfrm>
            <a:off x="152280" y="152640"/>
            <a:ext cx="3188160" cy="3160800"/>
          </a:xfrm>
          <a:prstGeom prst="rect">
            <a:avLst/>
          </a:prstGeom>
          <a:ln w="0">
            <a:noFill/>
          </a:ln>
        </p:spPr>
      </p:pic>
      <p:pic>
        <p:nvPicPr>
          <p:cNvPr id="651" name="Google Shape;141;p24" descr=""/>
          <p:cNvPicPr/>
          <p:nvPr/>
        </p:nvPicPr>
        <p:blipFill>
          <a:blip r:embed="rId2"/>
          <a:stretch/>
        </p:blipFill>
        <p:spPr>
          <a:xfrm>
            <a:off x="4645440" y="152640"/>
            <a:ext cx="4302720" cy="4302720"/>
          </a:xfrm>
          <a:prstGeom prst="rect">
            <a:avLst/>
          </a:prstGeom>
          <a:ln w="0">
            <a:noFill/>
          </a:ln>
        </p:spPr>
      </p:pic>
      <p:pic>
        <p:nvPicPr>
          <p:cNvPr id="652" name="Google Shape;142;p24" descr=""/>
          <p:cNvPicPr/>
          <p:nvPr/>
        </p:nvPicPr>
        <p:blipFill>
          <a:blip r:embed="rId3"/>
          <a:stretch/>
        </p:blipFill>
        <p:spPr>
          <a:xfrm>
            <a:off x="1193400" y="2514240"/>
            <a:ext cx="3451320" cy="1941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CustomShape 1"/>
          <p:cNvSpPr/>
          <p:nvPr/>
        </p:nvSpPr>
        <p:spPr>
          <a:xfrm>
            <a:off x="414720" y="4608360"/>
            <a:ext cx="8519760" cy="79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 fontScale="66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Les bibliothèques sont ouvertes, leurs toilettes aussi !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654" name="Google Shape;148;p25" descr=""/>
          <p:cNvPicPr/>
          <p:nvPr/>
        </p:nvPicPr>
        <p:blipFill>
          <a:blip r:embed="rId1"/>
          <a:stretch/>
        </p:blipFill>
        <p:spPr>
          <a:xfrm>
            <a:off x="152280" y="152280"/>
            <a:ext cx="6312600" cy="4302720"/>
          </a:xfrm>
          <a:prstGeom prst="rect">
            <a:avLst/>
          </a:prstGeom>
          <a:ln w="0">
            <a:noFill/>
          </a:ln>
        </p:spPr>
      </p:pic>
      <p:pic>
        <p:nvPicPr>
          <p:cNvPr id="655" name="Google Shape;149;p25" descr=""/>
          <p:cNvPicPr/>
          <p:nvPr/>
        </p:nvPicPr>
        <p:blipFill>
          <a:blip r:embed="rId2"/>
          <a:stretch/>
        </p:blipFill>
        <p:spPr>
          <a:xfrm>
            <a:off x="6206040" y="801720"/>
            <a:ext cx="2810520" cy="2810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Google Shape;154;p26" descr=""/>
          <p:cNvPicPr/>
          <p:nvPr/>
        </p:nvPicPr>
        <p:blipFill>
          <a:blip r:embed="rId1"/>
          <a:stretch/>
        </p:blipFill>
        <p:spPr>
          <a:xfrm>
            <a:off x="553680" y="3229920"/>
            <a:ext cx="8035920" cy="1761480"/>
          </a:xfrm>
          <a:prstGeom prst="rect">
            <a:avLst/>
          </a:prstGeom>
          <a:ln w="0">
            <a:noFill/>
          </a:ln>
        </p:spPr>
      </p:pic>
      <p:pic>
        <p:nvPicPr>
          <p:cNvPr id="657" name="Google Shape;155;p26" descr=""/>
          <p:cNvPicPr/>
          <p:nvPr/>
        </p:nvPicPr>
        <p:blipFill>
          <a:blip r:embed="rId2"/>
          <a:stretch/>
        </p:blipFill>
        <p:spPr>
          <a:xfrm>
            <a:off x="3054600" y="1123560"/>
            <a:ext cx="3312720" cy="2270880"/>
          </a:xfrm>
          <a:prstGeom prst="rect">
            <a:avLst/>
          </a:prstGeom>
          <a:ln w="0">
            <a:noFill/>
          </a:ln>
        </p:spPr>
      </p:pic>
      <p:sp>
        <p:nvSpPr>
          <p:cNvPr id="658" name="CustomShape 1"/>
          <p:cNvSpPr/>
          <p:nvPr/>
        </p:nvSpPr>
        <p:spPr>
          <a:xfrm flipH="1">
            <a:off x="5524560" y="-173880"/>
            <a:ext cx="3862800" cy="2744640"/>
          </a:xfrm>
          <a:prstGeom prst="irregularSeal2">
            <a:avLst/>
          </a:prstGeom>
          <a:solidFill>
            <a:schemeClr val="accent6"/>
          </a:solidFill>
          <a:ln w="9525">
            <a:solidFill>
              <a:schemeClr val="accent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59" name="Google Shape;157;p26" descr=""/>
          <p:cNvPicPr/>
          <p:nvPr/>
        </p:nvPicPr>
        <p:blipFill>
          <a:blip r:embed="rId3"/>
          <a:stretch/>
        </p:blipFill>
        <p:spPr>
          <a:xfrm>
            <a:off x="179640" y="317880"/>
            <a:ext cx="4170600" cy="693360"/>
          </a:xfrm>
          <a:prstGeom prst="rect">
            <a:avLst/>
          </a:prstGeom>
          <a:ln w="0">
            <a:noFill/>
          </a:ln>
        </p:spPr>
      </p:pic>
      <p:sp>
        <p:nvSpPr>
          <p:cNvPr id="660" name="CustomShape 2"/>
          <p:cNvSpPr/>
          <p:nvPr/>
        </p:nvSpPr>
        <p:spPr>
          <a:xfrm flipH="1" rot="1258800">
            <a:off x="5735160" y="736200"/>
            <a:ext cx="3849120" cy="92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285120" rIns="28512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003366"/>
                </a:solidFill>
                <a:latin typeface="Arial"/>
                <a:ea typeface="Arial"/>
              </a:rPr>
              <a:t>Remise des prix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003366"/>
                </a:solidFill>
                <a:latin typeface="Arial"/>
                <a:ea typeface="Arial"/>
              </a:rPr>
              <a:t>du #ConcoursChouettesToilettes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003366"/>
                </a:solidFill>
                <a:latin typeface="Arial"/>
                <a:ea typeface="Arial"/>
              </a:rPr>
              <a:t>à 17h15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CustomShape 1"/>
          <p:cNvSpPr/>
          <p:nvPr/>
        </p:nvSpPr>
        <p:spPr>
          <a:xfrm>
            <a:off x="414720" y="4608360"/>
            <a:ext cx="8519760" cy="79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Pour cette session, de prestigieux.euses invité.es !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662" name="Google Shape;164;p27" descr=""/>
          <p:cNvPicPr/>
          <p:nvPr/>
        </p:nvPicPr>
        <p:blipFill>
          <a:blip r:embed="rId1"/>
          <a:stretch/>
        </p:blipFill>
        <p:spPr>
          <a:xfrm>
            <a:off x="1501920" y="139680"/>
            <a:ext cx="4302720" cy="4302720"/>
          </a:xfrm>
          <a:prstGeom prst="rect">
            <a:avLst/>
          </a:prstGeom>
          <a:ln w="0">
            <a:noFill/>
          </a:ln>
        </p:spPr>
      </p:pic>
      <p:sp>
        <p:nvSpPr>
          <p:cNvPr id="663" name="CustomShape 2"/>
          <p:cNvSpPr/>
          <p:nvPr/>
        </p:nvSpPr>
        <p:spPr>
          <a:xfrm>
            <a:off x="5945400" y="3650400"/>
            <a:ext cx="8519760" cy="79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#Républigram</a:t>
            </a:r>
            <a:endParaRPr b="0" lang="fr-F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CustomShape 1"/>
          <p:cNvSpPr/>
          <p:nvPr/>
        </p:nvSpPr>
        <p:spPr>
          <a:xfrm>
            <a:off x="311760" y="4136760"/>
            <a:ext cx="8519760" cy="79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1"/>
              </a:rPr>
              <a:t>https://tinyurl.com/cn8zxcbe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665" name="Google Shape;171;p28" descr=""/>
          <p:cNvPicPr/>
          <p:nvPr/>
        </p:nvPicPr>
        <p:blipFill>
          <a:blip r:embed="rId2"/>
          <a:stretch/>
        </p:blipFill>
        <p:spPr>
          <a:xfrm>
            <a:off x="5185440" y="119160"/>
            <a:ext cx="3767400" cy="2234880"/>
          </a:xfrm>
          <a:prstGeom prst="rect">
            <a:avLst/>
          </a:prstGeom>
          <a:ln w="0">
            <a:noFill/>
          </a:ln>
        </p:spPr>
      </p:pic>
      <p:pic>
        <p:nvPicPr>
          <p:cNvPr id="666" name="Google Shape;172;p28" descr=""/>
          <p:cNvPicPr/>
          <p:nvPr/>
        </p:nvPicPr>
        <p:blipFill>
          <a:blip r:embed="rId3"/>
          <a:stretch/>
        </p:blipFill>
        <p:spPr>
          <a:xfrm>
            <a:off x="5314680" y="2512440"/>
            <a:ext cx="3638160" cy="2159640"/>
          </a:xfrm>
          <a:prstGeom prst="rect">
            <a:avLst/>
          </a:prstGeom>
          <a:ln w="0">
            <a:noFill/>
          </a:ln>
        </p:spPr>
      </p:pic>
      <p:pic>
        <p:nvPicPr>
          <p:cNvPr id="667" name="Google Shape;173;p28" descr=""/>
          <p:cNvPicPr/>
          <p:nvPr/>
        </p:nvPicPr>
        <p:blipFill>
          <a:blip r:embed="rId4"/>
          <a:stretch/>
        </p:blipFill>
        <p:spPr>
          <a:xfrm>
            <a:off x="152280" y="152640"/>
            <a:ext cx="5032440" cy="3637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CustomShape 1"/>
          <p:cNvSpPr/>
          <p:nvPr/>
        </p:nvSpPr>
        <p:spPr>
          <a:xfrm>
            <a:off x="311760" y="4214160"/>
            <a:ext cx="8519760" cy="79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 fontScale="35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Marielle de Miribel </a:t>
            </a:r>
            <a:br/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Conservatrice en cheffe honoraire, formatrice et coach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669" name="Google Shape;179;p29" descr=""/>
          <p:cNvPicPr/>
          <p:nvPr/>
        </p:nvPicPr>
        <p:blipFill>
          <a:blip r:embed="rId1"/>
          <a:stretch/>
        </p:blipFill>
        <p:spPr>
          <a:xfrm>
            <a:off x="152280" y="152280"/>
            <a:ext cx="4242960" cy="3908880"/>
          </a:xfrm>
          <a:prstGeom prst="rect">
            <a:avLst/>
          </a:prstGeom>
          <a:ln w="0">
            <a:noFill/>
          </a:ln>
        </p:spPr>
      </p:pic>
      <p:pic>
        <p:nvPicPr>
          <p:cNvPr id="670" name="Google Shape;180;p29" descr=""/>
          <p:cNvPicPr/>
          <p:nvPr/>
        </p:nvPicPr>
        <p:blipFill>
          <a:blip r:embed="rId2"/>
          <a:stretch/>
        </p:blipFill>
        <p:spPr>
          <a:xfrm>
            <a:off x="4548600" y="152280"/>
            <a:ext cx="4442400" cy="2498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72" name="Image 2" descr=""/>
          <p:cNvPicPr/>
          <p:nvPr/>
        </p:nvPicPr>
        <p:blipFill>
          <a:blip r:embed="rId1"/>
          <a:stretch/>
        </p:blipFill>
        <p:spPr>
          <a:xfrm>
            <a:off x="3240" y="0"/>
            <a:ext cx="9137160" cy="514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74" name="Image 2" descr=""/>
          <p:cNvPicPr/>
          <p:nvPr/>
        </p:nvPicPr>
        <p:blipFill>
          <a:blip r:embed="rId1"/>
          <a:stretch/>
        </p:blipFill>
        <p:spPr>
          <a:xfrm>
            <a:off x="3600" y="0"/>
            <a:ext cx="9135720" cy="514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;p14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4731840"/>
          </a:xfrm>
          <a:prstGeom prst="rect">
            <a:avLst/>
          </a:prstGeom>
          <a:ln w="0">
            <a:noFill/>
          </a:ln>
        </p:spPr>
      </p:pic>
      <p:sp>
        <p:nvSpPr>
          <p:cNvPr id="612" name="CustomShape 1"/>
          <p:cNvSpPr/>
          <p:nvPr/>
        </p:nvSpPr>
        <p:spPr>
          <a:xfrm>
            <a:off x="414720" y="4608360"/>
            <a:ext cx="8519760" cy="79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Il était une fois, à une époque fort, fort lointaine...</a:t>
            </a:r>
            <a:endParaRPr b="0" lang="fr-F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76" name="Image 2" descr=""/>
          <p:cNvPicPr/>
          <p:nvPr/>
        </p:nvPicPr>
        <p:blipFill>
          <a:blip r:embed="rId1"/>
          <a:stretch/>
        </p:blipFill>
        <p:spPr>
          <a:xfrm>
            <a:off x="0" y="6840"/>
            <a:ext cx="9143280" cy="512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78" name="Image 2" descr=""/>
          <p:cNvPicPr/>
          <p:nvPr/>
        </p:nvPicPr>
        <p:blipFill>
          <a:blip r:embed="rId1"/>
          <a:stretch/>
        </p:blipFill>
        <p:spPr>
          <a:xfrm>
            <a:off x="0" y="1080"/>
            <a:ext cx="9143280" cy="5140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80" name="Image 2" descr=""/>
          <p:cNvPicPr/>
          <p:nvPr/>
        </p:nvPicPr>
        <p:blipFill>
          <a:blip r:embed="rId1"/>
          <a:stretch/>
        </p:blipFill>
        <p:spPr>
          <a:xfrm>
            <a:off x="0" y="3960"/>
            <a:ext cx="9143280" cy="5135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82" name="Image 2" descr=""/>
          <p:cNvPicPr/>
          <p:nvPr/>
        </p:nvPicPr>
        <p:blipFill>
          <a:blip r:embed="rId1"/>
          <a:stretch/>
        </p:blipFill>
        <p:spPr>
          <a:xfrm>
            <a:off x="0" y="2160"/>
            <a:ext cx="9143280" cy="5138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84" name="Image 2" descr=""/>
          <p:cNvPicPr/>
          <p:nvPr/>
        </p:nvPicPr>
        <p:blipFill>
          <a:blip r:embed="rId1"/>
          <a:stretch/>
        </p:blipFill>
        <p:spPr>
          <a:xfrm>
            <a:off x="1080" y="0"/>
            <a:ext cx="9141480" cy="514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86" name="Image 2" descr=""/>
          <p:cNvPicPr/>
          <p:nvPr/>
        </p:nvPicPr>
        <p:blipFill>
          <a:blip r:embed="rId1"/>
          <a:stretch/>
        </p:blipFill>
        <p:spPr>
          <a:xfrm>
            <a:off x="3240" y="0"/>
            <a:ext cx="9137160" cy="514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88" name="Image 2" descr=""/>
          <p:cNvPicPr/>
          <p:nvPr/>
        </p:nvPicPr>
        <p:blipFill>
          <a:blip r:embed="rId1"/>
          <a:stretch/>
        </p:blipFill>
        <p:spPr>
          <a:xfrm>
            <a:off x="0" y="14040"/>
            <a:ext cx="9143280" cy="5114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90" name="Image 2" descr=""/>
          <p:cNvPicPr/>
          <p:nvPr/>
        </p:nvPicPr>
        <p:blipFill>
          <a:blip r:embed="rId1"/>
          <a:stretch/>
        </p:blipFill>
        <p:spPr>
          <a:xfrm>
            <a:off x="0" y="1080"/>
            <a:ext cx="9143280" cy="5140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92" name="Image 2" descr=""/>
          <p:cNvPicPr/>
          <p:nvPr/>
        </p:nvPicPr>
        <p:blipFill>
          <a:blip r:embed="rId1"/>
          <a:stretch/>
        </p:blipFill>
        <p:spPr>
          <a:xfrm>
            <a:off x="3240" y="0"/>
            <a:ext cx="9137160" cy="514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94" name="Image 2" descr=""/>
          <p:cNvPicPr/>
          <p:nvPr/>
        </p:nvPicPr>
        <p:blipFill>
          <a:blip r:embed="rId1"/>
          <a:stretch/>
        </p:blipFill>
        <p:spPr>
          <a:xfrm>
            <a:off x="0" y="9360"/>
            <a:ext cx="9143280" cy="5123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CustomShape 1"/>
          <p:cNvSpPr/>
          <p:nvPr/>
        </p:nvSpPr>
        <p:spPr>
          <a:xfrm>
            <a:off x="414720" y="4608360"/>
            <a:ext cx="8519760" cy="79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Dans le monde d’avant...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614" name="Google Shape;68;p15" descr=""/>
          <p:cNvPicPr/>
          <p:nvPr/>
        </p:nvPicPr>
        <p:blipFill>
          <a:blip r:embed="rId1"/>
          <a:stretch/>
        </p:blipFill>
        <p:spPr>
          <a:xfrm>
            <a:off x="0" y="0"/>
            <a:ext cx="6914160" cy="4523400"/>
          </a:xfrm>
          <a:prstGeom prst="rect">
            <a:avLst/>
          </a:prstGeom>
          <a:ln w="0">
            <a:noFill/>
          </a:ln>
        </p:spPr>
      </p:pic>
      <p:sp>
        <p:nvSpPr>
          <p:cNvPr id="615" name="CustomShape 2"/>
          <p:cNvSpPr/>
          <p:nvPr/>
        </p:nvSpPr>
        <p:spPr>
          <a:xfrm>
            <a:off x="414720" y="4608360"/>
            <a:ext cx="8519760" cy="79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Dans le monde d’avant...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616" name="Google Shape;70;p15" descr=""/>
          <p:cNvPicPr/>
          <p:nvPr/>
        </p:nvPicPr>
        <p:blipFill>
          <a:blip r:embed="rId2"/>
          <a:stretch/>
        </p:blipFill>
        <p:spPr>
          <a:xfrm>
            <a:off x="5717880" y="0"/>
            <a:ext cx="3425400" cy="4523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96" name="Image 2" descr=""/>
          <p:cNvPicPr/>
          <p:nvPr/>
        </p:nvPicPr>
        <p:blipFill>
          <a:blip r:embed="rId1"/>
          <a:stretch/>
        </p:blipFill>
        <p:spPr>
          <a:xfrm>
            <a:off x="0" y="1080"/>
            <a:ext cx="9143280" cy="5140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98" name="Image 2" descr=""/>
          <p:cNvPicPr/>
          <p:nvPr/>
        </p:nvPicPr>
        <p:blipFill>
          <a:blip r:embed="rId1"/>
          <a:stretch/>
        </p:blipFill>
        <p:spPr>
          <a:xfrm>
            <a:off x="0" y="8280"/>
            <a:ext cx="9143280" cy="5126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00" name="Image 2" descr=""/>
          <p:cNvPicPr/>
          <p:nvPr/>
        </p:nvPicPr>
        <p:blipFill>
          <a:blip r:embed="rId1"/>
          <a:stretch/>
        </p:blipFill>
        <p:spPr>
          <a:xfrm>
            <a:off x="0" y="3960"/>
            <a:ext cx="9143280" cy="5135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02" name="Image 2" descr=""/>
          <p:cNvPicPr/>
          <p:nvPr/>
        </p:nvPicPr>
        <p:blipFill>
          <a:blip r:embed="rId1"/>
          <a:stretch/>
        </p:blipFill>
        <p:spPr>
          <a:xfrm>
            <a:off x="0" y="3960"/>
            <a:ext cx="9143280" cy="5135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04" name="Image 2" descr=""/>
          <p:cNvPicPr/>
          <p:nvPr/>
        </p:nvPicPr>
        <p:blipFill>
          <a:blip r:embed="rId1"/>
          <a:stretch/>
        </p:blipFill>
        <p:spPr>
          <a:xfrm>
            <a:off x="0" y="5400"/>
            <a:ext cx="9143280" cy="5131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06" name="Image 2" descr=""/>
          <p:cNvPicPr/>
          <p:nvPr/>
        </p:nvPicPr>
        <p:blipFill>
          <a:blip r:embed="rId1"/>
          <a:stretch/>
        </p:blipFill>
        <p:spPr>
          <a:xfrm>
            <a:off x="0" y="4320"/>
            <a:ext cx="9143280" cy="5134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08" name="Image 2" descr=""/>
          <p:cNvPicPr/>
          <p:nvPr/>
        </p:nvPicPr>
        <p:blipFill>
          <a:blip r:embed="rId1"/>
          <a:stretch/>
        </p:blipFill>
        <p:spPr>
          <a:xfrm>
            <a:off x="0" y="16920"/>
            <a:ext cx="9143280" cy="5108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10" name="Image 2" descr=""/>
          <p:cNvPicPr/>
          <p:nvPr/>
        </p:nvPicPr>
        <p:blipFill>
          <a:blip r:embed="rId1"/>
          <a:stretch/>
        </p:blipFill>
        <p:spPr>
          <a:xfrm>
            <a:off x="0" y="9360"/>
            <a:ext cx="9143280" cy="5123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12" name="Image 2" descr=""/>
          <p:cNvPicPr/>
          <p:nvPr/>
        </p:nvPicPr>
        <p:blipFill>
          <a:blip r:embed="rId1"/>
          <a:stretch/>
        </p:blipFill>
        <p:spPr>
          <a:xfrm>
            <a:off x="19800" y="0"/>
            <a:ext cx="9104040" cy="514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14" name="Image 2" descr=""/>
          <p:cNvPicPr/>
          <p:nvPr/>
        </p:nvPicPr>
        <p:blipFill>
          <a:blip r:embed="rId1"/>
          <a:stretch/>
        </p:blipFill>
        <p:spPr>
          <a:xfrm>
            <a:off x="0" y="7200"/>
            <a:ext cx="9143280" cy="5128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CustomShape 1"/>
          <p:cNvSpPr/>
          <p:nvPr/>
        </p:nvSpPr>
        <p:spPr>
          <a:xfrm>
            <a:off x="414720" y="4608360"/>
            <a:ext cx="4844160" cy="79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Dans le monde d’avant...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618" name="Google Shape;76;p16" descr=""/>
          <p:cNvPicPr/>
          <p:nvPr/>
        </p:nvPicPr>
        <p:blipFill>
          <a:blip r:embed="rId1"/>
          <a:stretch/>
        </p:blipFill>
        <p:spPr>
          <a:xfrm>
            <a:off x="152640" y="152640"/>
            <a:ext cx="4302720" cy="4302720"/>
          </a:xfrm>
          <a:prstGeom prst="rect">
            <a:avLst/>
          </a:prstGeom>
          <a:ln w="0">
            <a:noFill/>
          </a:ln>
        </p:spPr>
      </p:pic>
      <p:sp>
        <p:nvSpPr>
          <p:cNvPr id="619" name="CustomShape 2"/>
          <p:cNvSpPr/>
          <p:nvPr/>
        </p:nvSpPr>
        <p:spPr>
          <a:xfrm>
            <a:off x="5259960" y="4608360"/>
            <a:ext cx="3547440" cy="42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595959"/>
                </a:solidFill>
                <a:latin typeface="Arial"/>
                <a:ea typeface="Arial"/>
              </a:rPr>
              <a:t>Silkeborg (DK) / CC BY-SA Charlotte Henard </a:t>
            </a:r>
            <a:endParaRPr b="0" lang="fr-FR" sz="1200" spc="-1" strike="noStrike">
              <a:latin typeface="Arial"/>
            </a:endParaRPr>
          </a:p>
        </p:txBody>
      </p:sp>
      <p:pic>
        <p:nvPicPr>
          <p:cNvPr id="620" name="Google Shape;78;p16" descr=""/>
          <p:cNvPicPr/>
          <p:nvPr/>
        </p:nvPicPr>
        <p:blipFill>
          <a:blip r:embed="rId2"/>
          <a:stretch/>
        </p:blipFill>
        <p:spPr>
          <a:xfrm>
            <a:off x="4711320" y="152640"/>
            <a:ext cx="4223160" cy="4302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CustomShape 1"/>
          <p:cNvSpPr/>
          <p:nvPr/>
        </p:nvSpPr>
        <p:spPr>
          <a:xfrm>
            <a:off x="311760" y="4136760"/>
            <a:ext cx="8519760" cy="79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1"/>
              </a:rPr>
              <a:t>https://tinyurl.com/cn8zxcbe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716" name="Google Shape;186;p30" descr=""/>
          <p:cNvPicPr/>
          <p:nvPr/>
        </p:nvPicPr>
        <p:blipFill>
          <a:blip r:embed="rId2"/>
          <a:stretch/>
        </p:blipFill>
        <p:spPr>
          <a:xfrm>
            <a:off x="5185440" y="119160"/>
            <a:ext cx="3767400" cy="2234880"/>
          </a:xfrm>
          <a:prstGeom prst="rect">
            <a:avLst/>
          </a:prstGeom>
          <a:ln w="0">
            <a:noFill/>
          </a:ln>
        </p:spPr>
      </p:pic>
      <p:pic>
        <p:nvPicPr>
          <p:cNvPr id="717" name="Google Shape;187;p30" descr=""/>
          <p:cNvPicPr/>
          <p:nvPr/>
        </p:nvPicPr>
        <p:blipFill>
          <a:blip r:embed="rId3"/>
          <a:stretch/>
        </p:blipFill>
        <p:spPr>
          <a:xfrm>
            <a:off x="5314680" y="2512440"/>
            <a:ext cx="3638160" cy="2159640"/>
          </a:xfrm>
          <a:prstGeom prst="rect">
            <a:avLst/>
          </a:prstGeom>
          <a:ln w="0">
            <a:noFill/>
          </a:ln>
        </p:spPr>
      </p:pic>
      <p:pic>
        <p:nvPicPr>
          <p:cNvPr id="718" name="Google Shape;188;p30" descr=""/>
          <p:cNvPicPr/>
          <p:nvPr/>
        </p:nvPicPr>
        <p:blipFill>
          <a:blip r:embed="rId4"/>
          <a:stretch/>
        </p:blipFill>
        <p:spPr>
          <a:xfrm>
            <a:off x="152280" y="152640"/>
            <a:ext cx="5032440" cy="3637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CustomShape 1"/>
          <p:cNvSpPr/>
          <p:nvPr/>
        </p:nvSpPr>
        <p:spPr>
          <a:xfrm>
            <a:off x="383760" y="4260240"/>
            <a:ext cx="8519760" cy="79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 fontScale="35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Bénédicte Frocaut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Cheffe de service lecture publique centre-ville – Le Havre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720" name="Google Shape;194;p31" descr=""/>
          <p:cNvPicPr/>
          <p:nvPr/>
        </p:nvPicPr>
        <p:blipFill>
          <a:blip r:embed="rId1"/>
          <a:stretch/>
        </p:blipFill>
        <p:spPr>
          <a:xfrm>
            <a:off x="4375080" y="152280"/>
            <a:ext cx="4528440" cy="3427920"/>
          </a:xfrm>
          <a:prstGeom prst="rect">
            <a:avLst/>
          </a:prstGeom>
          <a:ln w="0">
            <a:noFill/>
          </a:ln>
        </p:spPr>
      </p:pic>
      <p:pic>
        <p:nvPicPr>
          <p:cNvPr id="721" name="Google Shape;195;p31" descr=""/>
          <p:cNvPicPr/>
          <p:nvPr/>
        </p:nvPicPr>
        <p:blipFill>
          <a:blip r:embed="rId2"/>
          <a:stretch/>
        </p:blipFill>
        <p:spPr>
          <a:xfrm>
            <a:off x="152280" y="152640"/>
            <a:ext cx="4015800" cy="402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CustomShape 1"/>
          <p:cNvSpPr/>
          <p:nvPr/>
        </p:nvSpPr>
        <p:spPr>
          <a:xfrm>
            <a:off x="1371600" y="2114640"/>
            <a:ext cx="6400080" cy="131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>
            <a:noAutofit/>
          </a:bodyPr>
          <a:p>
            <a:pPr>
              <a:lnSpc>
                <a:spcPct val="100000"/>
              </a:lnSpc>
              <a:spcBef>
                <a:spcPts val="241"/>
              </a:spcBef>
              <a:tabLst>
                <a:tab algn="l" pos="0"/>
              </a:tabLst>
            </a:pPr>
            <a:r>
              <a:rPr b="1" lang="fr-FR" sz="1200" spc="182" strike="noStrike" cap="all">
                <a:solidFill>
                  <a:srgbClr val="646b86"/>
                </a:solidFill>
                <a:latin typeface="Georgia"/>
              </a:rPr>
              <a:t>1- Un service impensé</a:t>
            </a:r>
            <a:endParaRPr b="0" lang="fr-FR" sz="1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41"/>
              </a:spcBef>
              <a:tabLst>
                <a:tab algn="l" pos="0"/>
              </a:tabLst>
            </a:pPr>
            <a:r>
              <a:rPr b="1" lang="fr-FR" sz="1200" spc="182" strike="noStrike" cap="all">
                <a:solidFill>
                  <a:srgbClr val="646b86"/>
                </a:solidFill>
                <a:latin typeface="Georgia"/>
              </a:rPr>
              <a:t>2- Un service à penser</a:t>
            </a:r>
            <a:endParaRPr b="0" lang="fr-FR" sz="1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41"/>
              </a:spcBef>
              <a:tabLst>
                <a:tab algn="l" pos="0"/>
              </a:tabLst>
            </a:pPr>
            <a:r>
              <a:rPr b="1" lang="fr-FR" sz="1200" spc="182" strike="noStrike" cap="all">
                <a:solidFill>
                  <a:srgbClr val="646b86"/>
                </a:solidFill>
                <a:latin typeface="Georgia"/>
              </a:rPr>
              <a:t>3- Toilettes idéaux en bibliothèques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723" name="CustomShape 2"/>
          <p:cNvSpPr/>
          <p:nvPr/>
        </p:nvSpPr>
        <p:spPr>
          <a:xfrm>
            <a:off x="685800" y="411480"/>
            <a:ext cx="7771680" cy="64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b">
            <a:noAutofit/>
          </a:bodyPr>
          <a:p>
            <a:pPr algn="ctr">
              <a:lnSpc>
                <a:spcPct val="100000"/>
              </a:lnSpc>
            </a:pPr>
            <a:r>
              <a:rPr b="0" lang="fr-FR" sz="3200" spc="-1" strike="noStrike">
                <a:solidFill>
                  <a:srgbClr val="d16349"/>
                </a:solidFill>
                <a:latin typeface="Georgia"/>
              </a:rPr>
              <a:t>Les toilettes, un service comme un autre</a:t>
            </a:r>
            <a:endParaRPr b="0" lang="fr-FR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CustomShape 1"/>
          <p:cNvSpPr/>
          <p:nvPr/>
        </p:nvSpPr>
        <p:spPr>
          <a:xfrm>
            <a:off x="301680" y="171360"/>
            <a:ext cx="8533800" cy="56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b">
            <a:noAutofit/>
          </a:bodyPr>
          <a:p>
            <a:pPr algn="ctr">
              <a:lnSpc>
                <a:spcPct val="100000"/>
              </a:lnSpc>
            </a:pPr>
            <a:r>
              <a:rPr b="0" lang="fr-FR" sz="2500" spc="-1" strike="noStrike">
                <a:solidFill>
                  <a:srgbClr val="e3a192"/>
                </a:solidFill>
                <a:latin typeface="Georgia"/>
              </a:rPr>
              <a:t>Un service impensé</a:t>
            </a:r>
            <a:endParaRPr b="0" lang="fr-FR" sz="2500" spc="-1" strike="noStrike">
              <a:latin typeface="Arial"/>
            </a:endParaRPr>
          </a:p>
        </p:txBody>
      </p:sp>
      <p:sp>
        <p:nvSpPr>
          <p:cNvPr id="725" name="CustomShape 2"/>
          <p:cNvSpPr/>
          <p:nvPr/>
        </p:nvSpPr>
        <p:spPr>
          <a:xfrm>
            <a:off x="301680" y="1145160"/>
            <a:ext cx="8503200" cy="342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>
            <a:normAutofit/>
          </a:bodyPr>
          <a:p>
            <a:pPr marL="205560" indent="-204840">
              <a:lnSpc>
                <a:spcPct val="100000"/>
              </a:lnSpc>
              <a:spcBef>
                <a:spcPts val="40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b="0" lang="fr-FR" sz="2000" spc="-1" strike="noStrike">
                <a:solidFill>
                  <a:srgbClr val="000000"/>
                </a:solidFill>
                <a:latin typeface="Georgia"/>
              </a:rPr>
              <a:t>Bibliothèques 3</a:t>
            </a:r>
            <a:r>
              <a:rPr b="0" lang="fr-FR" sz="2000" spc="-1" strike="noStrike" baseline="30000">
                <a:solidFill>
                  <a:srgbClr val="000000"/>
                </a:solidFill>
                <a:latin typeface="Georgia"/>
              </a:rPr>
              <a:t>ème</a:t>
            </a:r>
            <a:r>
              <a:rPr b="0" lang="fr-FR" sz="2000" spc="-1" strike="noStrike">
                <a:solidFill>
                  <a:srgbClr val="000000"/>
                </a:solidFill>
                <a:latin typeface="Georgia"/>
              </a:rPr>
              <a:t> lieu: comme à  maison, accueillantes, accessibles pour tous les publics </a:t>
            </a:r>
            <a:endParaRPr b="0" lang="fr-FR" sz="2000" spc="-1" strike="noStrike">
              <a:latin typeface="Arial"/>
            </a:endParaRPr>
          </a:p>
          <a:p>
            <a:pPr marL="205560" indent="-204840">
              <a:lnSpc>
                <a:spcPct val="100000"/>
              </a:lnSpc>
              <a:spcBef>
                <a:spcPts val="40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b="0" lang="fr-FR" sz="2000" spc="-1" strike="noStrike">
                <a:solidFill>
                  <a:srgbClr val="000000"/>
                </a:solidFill>
                <a:latin typeface="Georgia"/>
              </a:rPr>
              <a:t>Le confort est pensé: assises, espaces, collections… </a:t>
            </a:r>
            <a:endParaRPr b="0" lang="fr-FR" sz="2000" spc="-1" strike="noStrike">
              <a:latin typeface="Arial"/>
            </a:endParaRPr>
          </a:p>
          <a:p>
            <a:pPr marL="205560" indent="-204840">
              <a:lnSpc>
                <a:spcPct val="100000"/>
              </a:lnSpc>
              <a:spcBef>
                <a:spcPts val="40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b="0" lang="fr-FR" sz="2000" spc="-1" strike="noStrike">
                <a:solidFill>
                  <a:srgbClr val="000000"/>
                </a:solidFill>
                <a:latin typeface="Georgia"/>
              </a:rPr>
              <a:t>Même des cafés de bibliothèques</a:t>
            </a:r>
            <a:endParaRPr b="0" lang="fr-FR" sz="2000" spc="-1" strike="noStrike">
              <a:latin typeface="Arial"/>
            </a:endParaRPr>
          </a:p>
          <a:p>
            <a:pPr marL="205560" indent="-204840">
              <a:lnSpc>
                <a:spcPct val="100000"/>
              </a:lnSpc>
              <a:spcBef>
                <a:spcPts val="40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b="0" lang="fr-FR" sz="2000" spc="-1" strike="noStrike">
                <a:solidFill>
                  <a:srgbClr val="000000"/>
                </a:solidFill>
                <a:latin typeface="Georgia"/>
              </a:rPr>
              <a:t>Discours des bibliothèques:  restez-y, vivez-y, soyez y bien!</a:t>
            </a:r>
            <a:endParaRPr b="0" lang="fr-FR" sz="2000" spc="-1" strike="noStrike">
              <a:latin typeface="Arial"/>
            </a:endParaRPr>
          </a:p>
          <a:p>
            <a:pPr marL="205560" indent="-204840">
              <a:lnSpc>
                <a:spcPct val="100000"/>
              </a:lnSpc>
              <a:spcBef>
                <a:spcPts val="40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b="0" lang="fr-FR" sz="2000" spc="-1" strike="noStrike">
                <a:solidFill>
                  <a:srgbClr val="000000"/>
                </a:solidFill>
                <a:latin typeface="Georgia"/>
              </a:rPr>
              <a:t>Et les toilettes? On en cause ou pas ? On en est fier ou non? On les montre? </a:t>
            </a:r>
            <a:endParaRPr b="0" lang="fr-FR" sz="2000" spc="-1" strike="noStrike">
              <a:latin typeface="Arial"/>
            </a:endParaRPr>
          </a:p>
          <a:p>
            <a:pPr marL="444960">
              <a:lnSpc>
                <a:spcPct val="100000"/>
              </a:lnSpc>
              <a:spcBef>
                <a:spcPts val="300"/>
              </a:spcBef>
              <a:tabLst>
                <a:tab algn="l" pos="0"/>
              </a:tabLst>
            </a:pPr>
            <a:r>
              <a:rPr b="0" lang="fr-FR" sz="1500" spc="-1" strike="noStrike">
                <a:solidFill>
                  <a:srgbClr val="000000"/>
                </a:solidFill>
                <a:latin typeface="Georgia"/>
              </a:rPr>
              <a:t>	</a:t>
            </a:r>
            <a:r>
              <a:rPr b="0" lang="fr-FR" sz="1500" spc="-1" strike="noStrike">
                <a:solidFill>
                  <a:srgbClr val="000000"/>
                </a:solidFill>
                <a:latin typeface="Georgia"/>
              </a:rPr>
              <a:t>	</a:t>
            </a:r>
            <a:r>
              <a:rPr b="0" lang="fr-FR" sz="1500" spc="-1" strike="noStrike">
                <a:solidFill>
                  <a:srgbClr val="000000"/>
                </a:solidFill>
                <a:latin typeface="Georgia"/>
              </a:rPr>
              <a:t>pas vraiment…</a:t>
            </a:r>
            <a:endParaRPr b="0" lang="fr-FR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CustomShape 1"/>
          <p:cNvSpPr/>
          <p:nvPr/>
        </p:nvSpPr>
        <p:spPr>
          <a:xfrm>
            <a:off x="301680" y="171360"/>
            <a:ext cx="8533800" cy="56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b">
            <a:noAutofit/>
          </a:bodyPr>
          <a:p>
            <a:pPr algn="ctr">
              <a:lnSpc>
                <a:spcPct val="100000"/>
              </a:lnSpc>
            </a:pPr>
            <a:r>
              <a:rPr b="0" lang="fr-FR" sz="2500" spc="-1" strike="noStrike">
                <a:solidFill>
                  <a:srgbClr val="7b9899"/>
                </a:solidFill>
                <a:latin typeface="Georgia"/>
              </a:rPr>
              <a:t>La Bib - Dunkerque</a:t>
            </a:r>
            <a:endParaRPr b="0" lang="fr-FR" sz="2500" spc="-1" strike="noStrike">
              <a:latin typeface="Arial"/>
            </a:endParaRPr>
          </a:p>
        </p:txBody>
      </p:sp>
      <p:pic>
        <p:nvPicPr>
          <p:cNvPr id="727" name="Picture 2" descr=""/>
          <p:cNvPicPr/>
          <p:nvPr/>
        </p:nvPicPr>
        <p:blipFill>
          <a:blip r:embed="rId1"/>
          <a:stretch/>
        </p:blipFill>
        <p:spPr>
          <a:xfrm>
            <a:off x="1508040" y="1145520"/>
            <a:ext cx="6099480" cy="3428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CustomShape 1"/>
          <p:cNvSpPr/>
          <p:nvPr/>
        </p:nvSpPr>
        <p:spPr>
          <a:xfrm>
            <a:off x="301680" y="171360"/>
            <a:ext cx="8533800" cy="56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b">
            <a:noAutofit/>
          </a:bodyPr>
          <a:p>
            <a:pPr algn="ctr">
              <a:lnSpc>
                <a:spcPct val="100000"/>
              </a:lnSpc>
            </a:pPr>
            <a:r>
              <a:rPr b="0" lang="fr-FR" sz="2500" spc="-1" strike="noStrike">
                <a:solidFill>
                  <a:srgbClr val="7b9899"/>
                </a:solidFill>
                <a:latin typeface="Georgia"/>
              </a:rPr>
              <a:t>Oscar Niemeyer – Le Havre</a:t>
            </a:r>
            <a:endParaRPr b="0" lang="fr-FR" sz="2500" spc="-1" strike="noStrike">
              <a:latin typeface="Arial"/>
            </a:endParaRPr>
          </a:p>
        </p:txBody>
      </p:sp>
      <p:pic>
        <p:nvPicPr>
          <p:cNvPr id="729" name="Picture 2" descr=""/>
          <p:cNvPicPr/>
          <p:nvPr/>
        </p:nvPicPr>
        <p:blipFill>
          <a:blip r:embed="rId1"/>
          <a:stretch/>
        </p:blipFill>
        <p:spPr>
          <a:xfrm>
            <a:off x="1986480" y="1145520"/>
            <a:ext cx="5393160" cy="3594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CustomShape 1"/>
          <p:cNvSpPr/>
          <p:nvPr/>
        </p:nvSpPr>
        <p:spPr>
          <a:xfrm>
            <a:off x="301680" y="171360"/>
            <a:ext cx="8533800" cy="56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b">
            <a:noAutofit/>
          </a:bodyPr>
          <a:p>
            <a:pPr algn="ctr">
              <a:lnSpc>
                <a:spcPct val="100000"/>
              </a:lnSpc>
            </a:pPr>
            <a:r>
              <a:rPr b="0" lang="fr-FR" sz="2500" spc="-1" strike="noStrike">
                <a:solidFill>
                  <a:srgbClr val="7b9899"/>
                </a:solidFill>
                <a:latin typeface="Georgia"/>
              </a:rPr>
              <a:t>Oubliés, cachés</a:t>
            </a:r>
            <a:endParaRPr b="0" lang="fr-FR" sz="2500" spc="-1" strike="noStrike">
              <a:latin typeface="Arial"/>
            </a:endParaRPr>
          </a:p>
        </p:txBody>
      </p:sp>
      <p:sp>
        <p:nvSpPr>
          <p:cNvPr id="731" name="CustomShape 2"/>
          <p:cNvSpPr/>
          <p:nvPr/>
        </p:nvSpPr>
        <p:spPr>
          <a:xfrm>
            <a:off x="301680" y="1145160"/>
            <a:ext cx="8503200" cy="342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>
            <a:noAutofit/>
          </a:bodyPr>
          <a:p>
            <a:pPr marL="205560" indent="-204840">
              <a:lnSpc>
                <a:spcPct val="100000"/>
              </a:lnSpc>
              <a:spcBef>
                <a:spcPts val="40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b="0" lang="fr-FR" sz="2000" spc="-1" strike="noStrike">
                <a:solidFill>
                  <a:srgbClr val="000000"/>
                </a:solidFill>
                <a:latin typeface="Georgia"/>
              </a:rPr>
              <a:t>Souvent peu nombreux: sentiment de perte de place</a:t>
            </a:r>
            <a:endParaRPr b="0" lang="fr-FR" sz="2000" spc="-1" strike="noStrike">
              <a:latin typeface="Arial"/>
            </a:endParaRPr>
          </a:p>
          <a:p>
            <a:pPr marL="205560" indent="-204840">
              <a:lnSpc>
                <a:spcPct val="100000"/>
              </a:lnSpc>
              <a:spcBef>
                <a:spcPts val="40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b="0" lang="fr-FR" sz="2000" spc="-1" strike="noStrike">
                <a:solidFill>
                  <a:srgbClr val="000000"/>
                </a:solidFill>
                <a:latin typeface="Georgia"/>
              </a:rPr>
              <a:t>Souvent cachés: on en a « parce ce qu’il le faut », mal indiqués</a:t>
            </a:r>
            <a:endParaRPr b="0" lang="fr-FR" sz="2000" spc="-1" strike="noStrike">
              <a:latin typeface="Arial"/>
            </a:endParaRPr>
          </a:p>
          <a:p>
            <a:pPr marL="205560" indent="-204840">
              <a:lnSpc>
                <a:spcPct val="100000"/>
              </a:lnSpc>
              <a:spcBef>
                <a:spcPts val="40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b="0" lang="fr-FR" sz="2000" spc="-1" strike="noStrike">
                <a:solidFill>
                  <a:srgbClr val="000000"/>
                </a:solidFill>
                <a:latin typeface="Georgia"/>
              </a:rPr>
              <a:t>Pas pensés au niveau global au même titre que les collections, services, mobiliers…</a:t>
            </a:r>
            <a:endParaRPr b="0" lang="fr-FR" sz="2000" spc="-1" strike="noStrike">
              <a:latin typeface="Arial"/>
            </a:endParaRPr>
          </a:p>
          <a:p>
            <a:pPr marL="205560" indent="-204840">
              <a:lnSpc>
                <a:spcPct val="100000"/>
              </a:lnSpc>
              <a:spcBef>
                <a:spcPts val="40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b="0" lang="fr-FR" sz="2000" spc="-1" strike="noStrike">
                <a:solidFill>
                  <a:srgbClr val="000000"/>
                </a:solidFill>
                <a:latin typeface="Georgia"/>
              </a:rPr>
              <a:t>Distinction entre toilettes publics et toilettes personnels surtout pour des questions d’hygiène</a:t>
            </a:r>
            <a:endParaRPr b="0" lang="fr-F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CustomShape 1"/>
          <p:cNvSpPr/>
          <p:nvPr/>
        </p:nvSpPr>
        <p:spPr>
          <a:xfrm>
            <a:off x="301680" y="171360"/>
            <a:ext cx="8533800" cy="56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b">
            <a:noAutofit/>
          </a:bodyPr>
          <a:p>
            <a:pPr algn="ctr">
              <a:lnSpc>
                <a:spcPct val="100000"/>
              </a:lnSpc>
            </a:pPr>
            <a:r>
              <a:rPr b="0" lang="fr-FR" sz="2500" spc="-1" strike="noStrike">
                <a:solidFill>
                  <a:srgbClr val="7b9899"/>
                </a:solidFill>
                <a:latin typeface="Georgia"/>
              </a:rPr>
              <a:t>Trouvez les toilettes!</a:t>
            </a:r>
            <a:endParaRPr b="0" lang="fr-FR" sz="2500" spc="-1" strike="noStrike">
              <a:latin typeface="Arial"/>
            </a:endParaRPr>
          </a:p>
        </p:txBody>
      </p:sp>
      <p:pic>
        <p:nvPicPr>
          <p:cNvPr id="733" name="Picture 2" descr=""/>
          <p:cNvPicPr/>
          <p:nvPr/>
        </p:nvPicPr>
        <p:blipFill>
          <a:blip r:embed="rId1"/>
          <a:stretch/>
        </p:blipFill>
        <p:spPr>
          <a:xfrm>
            <a:off x="1817640" y="1275480"/>
            <a:ext cx="5485680" cy="3428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CustomShape 1"/>
          <p:cNvSpPr/>
          <p:nvPr/>
        </p:nvSpPr>
        <p:spPr>
          <a:xfrm>
            <a:off x="301680" y="171360"/>
            <a:ext cx="8533800" cy="56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b">
            <a:noAutofit/>
          </a:bodyPr>
          <a:p>
            <a:pPr algn="ctr">
              <a:lnSpc>
                <a:spcPct val="100000"/>
              </a:lnSpc>
            </a:pPr>
            <a:r>
              <a:rPr b="0" lang="fr-FR" sz="2500" spc="-1" strike="noStrike">
                <a:solidFill>
                  <a:srgbClr val="7b9899"/>
                </a:solidFill>
                <a:latin typeface="Georgia"/>
              </a:rPr>
              <a:t>Trouvez les toilettes!</a:t>
            </a:r>
            <a:endParaRPr b="0" lang="fr-FR" sz="2500" spc="-1" strike="noStrike">
              <a:latin typeface="Arial"/>
            </a:endParaRPr>
          </a:p>
        </p:txBody>
      </p:sp>
      <p:pic>
        <p:nvPicPr>
          <p:cNvPr id="735" name="Picture 2" descr=""/>
          <p:cNvPicPr/>
          <p:nvPr/>
        </p:nvPicPr>
        <p:blipFill>
          <a:blip r:embed="rId1"/>
          <a:stretch/>
        </p:blipFill>
        <p:spPr>
          <a:xfrm>
            <a:off x="1817640" y="1167480"/>
            <a:ext cx="5485680" cy="3428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CustomShape 1"/>
          <p:cNvSpPr/>
          <p:nvPr/>
        </p:nvSpPr>
        <p:spPr>
          <a:xfrm>
            <a:off x="301680" y="171360"/>
            <a:ext cx="8533800" cy="56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b">
            <a:noAutofit/>
          </a:bodyPr>
          <a:p>
            <a:pPr algn="ctr">
              <a:lnSpc>
                <a:spcPct val="100000"/>
              </a:lnSpc>
            </a:pPr>
            <a:r>
              <a:rPr b="0" lang="fr-FR" sz="2500" spc="-1" strike="noStrike">
                <a:solidFill>
                  <a:srgbClr val="7b9899"/>
                </a:solidFill>
                <a:latin typeface="Georgia"/>
              </a:rPr>
              <a:t>Et pourtant utilisés</a:t>
            </a:r>
            <a:endParaRPr b="0" lang="fr-FR" sz="2500" spc="-1" strike="noStrike">
              <a:latin typeface="Arial"/>
            </a:endParaRPr>
          </a:p>
        </p:txBody>
      </p:sp>
      <p:sp>
        <p:nvSpPr>
          <p:cNvPr id="737" name="CustomShape 2"/>
          <p:cNvSpPr/>
          <p:nvPr/>
        </p:nvSpPr>
        <p:spPr>
          <a:xfrm>
            <a:off x="301680" y="1145160"/>
            <a:ext cx="8503200" cy="342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>
            <a:noAutofit/>
          </a:bodyPr>
          <a:p>
            <a:pPr marL="205560" indent="-204840">
              <a:lnSpc>
                <a:spcPct val="100000"/>
              </a:lnSpc>
              <a:spcBef>
                <a:spcPts val="40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b="0" lang="fr-FR" sz="2000" spc="-1" strike="noStrike">
                <a:solidFill>
                  <a:srgbClr val="000000"/>
                </a:solidFill>
                <a:latin typeface="Georgia"/>
              </a:rPr>
              <a:t>Usage « normal »des usagers de la bibliothèque</a:t>
            </a:r>
            <a:endParaRPr b="0" lang="fr-FR" sz="2000" spc="-1" strike="noStrike">
              <a:latin typeface="Arial"/>
            </a:endParaRPr>
          </a:p>
          <a:p>
            <a:pPr marL="205560" indent="-204840">
              <a:lnSpc>
                <a:spcPct val="100000"/>
              </a:lnSpc>
              <a:spcBef>
                <a:spcPts val="40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b="0" lang="fr-FR" sz="2000" spc="-1" strike="noStrike">
                <a:solidFill>
                  <a:srgbClr val="000000"/>
                </a:solidFill>
                <a:latin typeface="Georgia"/>
              </a:rPr>
              <a:t>Des non-usagers qui ne viennent que pour les toilettes en raison du déficit de toilettes publics</a:t>
            </a:r>
            <a:endParaRPr b="0" lang="fr-FR" sz="2000" spc="-1" strike="noStrike">
              <a:latin typeface="Arial"/>
            </a:endParaRPr>
          </a:p>
          <a:p>
            <a:pPr marL="205560" indent="-204840">
              <a:lnSpc>
                <a:spcPct val="100000"/>
              </a:lnSpc>
              <a:spcBef>
                <a:spcPts val="40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b="0" lang="fr-FR" sz="2000" spc="-1" strike="noStrike">
                <a:solidFill>
                  <a:srgbClr val="000000"/>
                </a:solidFill>
                <a:latin typeface="Georgia"/>
              </a:rPr>
              <a:t>Usage détourné: pour s’y laver, pour remplir sa bouteille d’eau, pour s’y réfugier…</a:t>
            </a:r>
            <a:endParaRPr b="0" lang="fr-FR" sz="2000" spc="-1" strike="noStrike">
              <a:latin typeface="Arial"/>
            </a:endParaRPr>
          </a:p>
          <a:p>
            <a:pPr marL="205560" indent="-204840">
              <a:lnSpc>
                <a:spcPct val="100000"/>
              </a:lnSpc>
              <a:spcBef>
                <a:spcPts val="40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b="0" lang="fr-FR" sz="2000" spc="-1" strike="noStrike">
                <a:solidFill>
                  <a:srgbClr val="000000"/>
                </a:solidFill>
                <a:latin typeface="Georgia"/>
              </a:rPr>
              <a:t>On s’y donne rendez-vous</a:t>
            </a:r>
            <a:endParaRPr b="0" lang="fr-FR" sz="2000" spc="-1" strike="noStrike">
              <a:latin typeface="Arial"/>
            </a:endParaRPr>
          </a:p>
          <a:p>
            <a:pPr marL="205560" indent="-204840">
              <a:lnSpc>
                <a:spcPct val="100000"/>
              </a:lnSpc>
              <a:spcBef>
                <a:spcPts val="40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b="0" lang="fr-FR" sz="2000" spc="-1" strike="noStrike">
                <a:solidFill>
                  <a:srgbClr val="000000"/>
                </a:solidFill>
                <a:latin typeface="Georgia"/>
              </a:rPr>
              <a:t>Si vous recevez une personnalité, le service de sécurité lui y pensera! Pourquoi pas les bibliothécaires?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endParaRPr b="0" lang="fr-F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CustomShape 1"/>
          <p:cNvSpPr/>
          <p:nvPr/>
        </p:nvSpPr>
        <p:spPr>
          <a:xfrm>
            <a:off x="414720" y="4608360"/>
            <a:ext cx="8519760" cy="79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Le monde était beau et sain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622" name="Google Shape;84;p17" descr=""/>
          <p:cNvPicPr/>
          <p:nvPr/>
        </p:nvPicPr>
        <p:blipFill>
          <a:blip r:embed="rId1"/>
          <a:stretch/>
        </p:blipFill>
        <p:spPr>
          <a:xfrm>
            <a:off x="3213720" y="152640"/>
            <a:ext cx="2715480" cy="4185360"/>
          </a:xfrm>
          <a:prstGeom prst="rect">
            <a:avLst/>
          </a:prstGeom>
          <a:ln w="0">
            <a:noFill/>
          </a:ln>
        </p:spPr>
      </p:pic>
      <p:pic>
        <p:nvPicPr>
          <p:cNvPr id="623" name="Google Shape;85;p17" descr=""/>
          <p:cNvPicPr/>
          <p:nvPr/>
        </p:nvPicPr>
        <p:blipFill>
          <a:blip r:embed="rId2"/>
          <a:stretch/>
        </p:blipFill>
        <p:spPr>
          <a:xfrm>
            <a:off x="109440" y="152280"/>
            <a:ext cx="2942640" cy="4185360"/>
          </a:xfrm>
          <a:prstGeom prst="rect">
            <a:avLst/>
          </a:prstGeom>
          <a:ln w="0">
            <a:noFill/>
          </a:ln>
        </p:spPr>
      </p:pic>
      <p:pic>
        <p:nvPicPr>
          <p:cNvPr id="624" name="Google Shape;86;p17" descr=""/>
          <p:cNvPicPr/>
          <p:nvPr/>
        </p:nvPicPr>
        <p:blipFill>
          <a:blip r:embed="rId3"/>
          <a:stretch/>
        </p:blipFill>
        <p:spPr>
          <a:xfrm>
            <a:off x="6091560" y="152280"/>
            <a:ext cx="2835720" cy="4185360"/>
          </a:xfrm>
          <a:prstGeom prst="rect">
            <a:avLst/>
          </a:prstGeom>
          <a:ln w="0">
            <a:noFill/>
          </a:ln>
        </p:spPr>
      </p:pic>
      <p:sp>
        <p:nvSpPr>
          <p:cNvPr id="625" name="CustomShape 2"/>
          <p:cNvSpPr/>
          <p:nvPr/>
        </p:nvSpPr>
        <p:spPr>
          <a:xfrm>
            <a:off x="4385520" y="4338360"/>
            <a:ext cx="4526280" cy="36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595959"/>
                </a:solidFill>
                <a:latin typeface="Arial"/>
                <a:ea typeface="Arial"/>
              </a:rPr>
              <a:t>Autoroute (République tchèque)  / CC BY-SA Amandine Jacquet</a:t>
            </a:r>
            <a:endParaRPr b="0" lang="fr-F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Picture 2" descr=""/>
          <p:cNvPicPr/>
          <p:nvPr/>
        </p:nvPicPr>
        <p:blipFill>
          <a:blip r:embed="rId1"/>
          <a:stretch/>
        </p:blipFill>
        <p:spPr>
          <a:xfrm>
            <a:off x="1817640" y="519480"/>
            <a:ext cx="2354400" cy="3510360"/>
          </a:xfrm>
          <a:prstGeom prst="rect">
            <a:avLst/>
          </a:prstGeom>
          <a:ln w="0">
            <a:noFill/>
          </a:ln>
        </p:spPr>
      </p:pic>
      <p:pic>
        <p:nvPicPr>
          <p:cNvPr id="739" name="Picture 3" descr=""/>
          <p:cNvPicPr/>
          <p:nvPr/>
        </p:nvPicPr>
        <p:blipFill>
          <a:blip r:embed="rId2"/>
          <a:stretch/>
        </p:blipFill>
        <p:spPr>
          <a:xfrm>
            <a:off x="4788000" y="255960"/>
            <a:ext cx="2693520" cy="4037760"/>
          </a:xfrm>
          <a:prstGeom prst="rect">
            <a:avLst/>
          </a:prstGeom>
          <a:ln w="0">
            <a:noFill/>
          </a:ln>
        </p:spPr>
      </p:pic>
      <p:sp>
        <p:nvSpPr>
          <p:cNvPr id="740" name="CustomShape 1"/>
          <p:cNvSpPr/>
          <p:nvPr/>
        </p:nvSpPr>
        <p:spPr>
          <a:xfrm>
            <a:off x="1925640" y="4388400"/>
            <a:ext cx="5508000" cy="28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>
            <a:spAutoFit/>
          </a:bodyPr>
          <a:p>
            <a:pPr algn="ctr"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Georgia"/>
                <a:ea typeface="DejaVu Sans"/>
              </a:rPr>
              <a:t>SERVICE D’ORDRE EN OPERATION VERIFICATION</a:t>
            </a:r>
            <a:endParaRPr b="0" lang="fr-FR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CustomShape 1"/>
          <p:cNvSpPr/>
          <p:nvPr/>
        </p:nvSpPr>
        <p:spPr>
          <a:xfrm>
            <a:off x="301680" y="171360"/>
            <a:ext cx="8533800" cy="56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b">
            <a:noAutofit/>
          </a:bodyPr>
          <a:p>
            <a:pPr algn="ctr">
              <a:lnSpc>
                <a:spcPct val="100000"/>
              </a:lnSpc>
            </a:pPr>
            <a:r>
              <a:rPr b="0" lang="fr-FR" sz="2500" spc="-1" strike="noStrike">
                <a:solidFill>
                  <a:srgbClr val="e3a192"/>
                </a:solidFill>
                <a:latin typeface="Georgia"/>
              </a:rPr>
              <a:t>Un service à penser</a:t>
            </a:r>
            <a:endParaRPr b="0" lang="fr-FR" sz="2500" spc="-1" strike="noStrike">
              <a:latin typeface="Arial"/>
            </a:endParaRPr>
          </a:p>
        </p:txBody>
      </p:sp>
      <p:sp>
        <p:nvSpPr>
          <p:cNvPr id="742" name="CustomShape 2"/>
          <p:cNvSpPr/>
          <p:nvPr/>
        </p:nvSpPr>
        <p:spPr>
          <a:xfrm>
            <a:off x="301680" y="1145160"/>
            <a:ext cx="8503200" cy="342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>
            <a:normAutofit/>
          </a:bodyPr>
          <a:p>
            <a:pPr marL="205560" indent="-204840">
              <a:lnSpc>
                <a:spcPct val="100000"/>
              </a:lnSpc>
              <a:spcBef>
                <a:spcPts val="40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b="0" lang="fr-FR" sz="2000" spc="-1" strike="noStrike">
                <a:solidFill>
                  <a:srgbClr val="000000"/>
                </a:solidFill>
                <a:latin typeface="Georgia"/>
              </a:rPr>
              <a:t>Si nous prônons la Bibliothèque « comme à la maison », pensons toilettes  </a:t>
            </a:r>
            <a:endParaRPr b="0" lang="fr-FR" sz="2000" spc="-1" strike="noStrike">
              <a:latin typeface="Arial"/>
            </a:endParaRPr>
          </a:p>
          <a:p>
            <a:pPr marL="205560" indent="-204840">
              <a:lnSpc>
                <a:spcPct val="100000"/>
              </a:lnSpc>
              <a:spcBef>
                <a:spcPts val="40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b="0" lang="fr-FR" sz="2000" spc="-1" strike="noStrike">
                <a:solidFill>
                  <a:srgbClr val="000000"/>
                </a:solidFill>
                <a:latin typeface="Georgia"/>
              </a:rPr>
              <a:t>A traiter comme les autres services de la bibliothèque</a:t>
            </a:r>
            <a:endParaRPr b="0" lang="fr-FR" sz="2000" spc="-1" strike="noStrike">
              <a:latin typeface="Arial"/>
            </a:endParaRPr>
          </a:p>
          <a:p>
            <a:pPr lvl="1" marL="411480" indent="-204840">
              <a:lnSpc>
                <a:spcPct val="100000"/>
              </a:lnSpc>
              <a:spcBef>
                <a:spcPts val="340"/>
              </a:spcBef>
              <a:buClr>
                <a:srgbClr val="ccb400"/>
              </a:buClr>
              <a:buSzPct val="70000"/>
              <a:buFont typeface="Wingdings" charset="2"/>
              <a:buChar char=""/>
            </a:pPr>
            <a:r>
              <a:rPr b="0" lang="fr-FR" sz="1700" spc="-1" strike="noStrike">
                <a:solidFill>
                  <a:srgbClr val="646b86"/>
                </a:solidFill>
                <a:latin typeface="Georgia"/>
              </a:rPr>
              <a:t>Pour quels publics?</a:t>
            </a:r>
            <a:endParaRPr b="0" lang="fr-FR" sz="1700" spc="-1" strike="noStrike">
              <a:latin typeface="Arial"/>
            </a:endParaRPr>
          </a:p>
          <a:p>
            <a:pPr lvl="1" marL="411480" indent="-204840">
              <a:lnSpc>
                <a:spcPct val="100000"/>
              </a:lnSpc>
              <a:spcBef>
                <a:spcPts val="340"/>
              </a:spcBef>
              <a:buClr>
                <a:srgbClr val="ccb400"/>
              </a:buClr>
              <a:buSzPct val="70000"/>
              <a:buFont typeface="Wingdings" charset="2"/>
              <a:buChar char=""/>
            </a:pPr>
            <a:r>
              <a:rPr b="0" lang="fr-FR" sz="1700" spc="-1" strike="noStrike">
                <a:solidFill>
                  <a:srgbClr val="646b86"/>
                </a:solidFill>
                <a:latin typeface="Georgia"/>
              </a:rPr>
              <a:t>Pour quels usages?</a:t>
            </a:r>
            <a:endParaRPr b="0" lang="fr-FR" sz="1700" spc="-1" strike="noStrike">
              <a:latin typeface="Arial"/>
            </a:endParaRPr>
          </a:p>
          <a:p>
            <a:pPr lvl="1" marL="411480" indent="-204840">
              <a:lnSpc>
                <a:spcPct val="100000"/>
              </a:lnSpc>
              <a:spcBef>
                <a:spcPts val="340"/>
              </a:spcBef>
              <a:buClr>
                <a:srgbClr val="ccb400"/>
              </a:buClr>
              <a:buSzPct val="70000"/>
              <a:buFont typeface="Wingdings" charset="2"/>
              <a:buChar char=""/>
            </a:pPr>
            <a:r>
              <a:rPr b="0" lang="fr-FR" sz="1700" spc="-1" strike="noStrike">
                <a:solidFill>
                  <a:srgbClr val="646b86"/>
                </a:solidFill>
                <a:latin typeface="Georgia"/>
              </a:rPr>
              <a:t>Une signalétique adaptée</a:t>
            </a:r>
            <a:endParaRPr b="0" lang="fr-FR" sz="1700" spc="-1" strike="noStrike">
              <a:latin typeface="Arial"/>
            </a:endParaRPr>
          </a:p>
          <a:p>
            <a:pPr marL="205560" indent="-204840">
              <a:lnSpc>
                <a:spcPct val="100000"/>
              </a:lnSpc>
              <a:spcBef>
                <a:spcPts val="40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b="0" lang="fr-FR" sz="2000" spc="-1" strike="noStrike">
                <a:solidFill>
                  <a:srgbClr val="000000"/>
                </a:solidFill>
                <a:latin typeface="Georgia"/>
              </a:rPr>
              <a:t>Affirmer, assumer et défendre ce service et communiquer!</a:t>
            </a:r>
            <a:endParaRPr b="0" lang="fr-FR" sz="2000" spc="-1" strike="noStrike">
              <a:latin typeface="Arial"/>
            </a:endParaRPr>
          </a:p>
          <a:p>
            <a:pPr lvl="1" marL="411480" indent="-204840">
              <a:lnSpc>
                <a:spcPct val="100000"/>
              </a:lnSpc>
              <a:spcBef>
                <a:spcPts val="340"/>
              </a:spcBef>
              <a:buClr>
                <a:srgbClr val="ccb400"/>
              </a:buClr>
              <a:buSzPct val="70000"/>
              <a:buFont typeface="Wingdings" charset="2"/>
              <a:buChar char=""/>
            </a:pPr>
            <a:r>
              <a:rPr b="0" lang="fr-FR" sz="1700" spc="-1" strike="noStrike">
                <a:solidFill>
                  <a:srgbClr val="646b86"/>
                </a:solidFill>
                <a:latin typeface="Georgia"/>
              </a:rPr>
              <a:t>Office du tourisme</a:t>
            </a:r>
            <a:endParaRPr b="0" lang="fr-FR" sz="1700" spc="-1" strike="noStrike">
              <a:latin typeface="Arial"/>
            </a:endParaRPr>
          </a:p>
          <a:p>
            <a:pPr lvl="1" marL="411480" indent="-204840">
              <a:lnSpc>
                <a:spcPct val="100000"/>
              </a:lnSpc>
              <a:spcBef>
                <a:spcPts val="340"/>
              </a:spcBef>
              <a:buClr>
                <a:srgbClr val="ccb400"/>
              </a:buClr>
              <a:buSzPct val="70000"/>
              <a:buFont typeface="Wingdings" charset="2"/>
              <a:buChar char=""/>
            </a:pPr>
            <a:r>
              <a:rPr b="0" lang="fr-FR" sz="1700" spc="-1" strike="noStrike">
                <a:solidFill>
                  <a:srgbClr val="646b86"/>
                </a:solidFill>
                <a:latin typeface="Georgia"/>
              </a:rPr>
              <a:t>Guides </a:t>
            </a:r>
            <a:endParaRPr b="0" lang="fr-FR" sz="1700" spc="-1" strike="noStrike">
              <a:latin typeface="Arial"/>
            </a:endParaRPr>
          </a:p>
          <a:p>
            <a:pPr lvl="1" marL="411480" indent="-204840">
              <a:lnSpc>
                <a:spcPct val="100000"/>
              </a:lnSpc>
              <a:spcBef>
                <a:spcPts val="340"/>
              </a:spcBef>
              <a:buClr>
                <a:srgbClr val="ccb400"/>
              </a:buClr>
              <a:buSzPct val="70000"/>
              <a:buFont typeface="Wingdings" charset="2"/>
              <a:buChar char=""/>
            </a:pPr>
            <a:r>
              <a:rPr b="0" lang="fr-FR" sz="1700" spc="-1" strike="noStrike">
                <a:solidFill>
                  <a:srgbClr val="646b86"/>
                </a:solidFill>
                <a:latin typeface="Georgia"/>
              </a:rPr>
              <a:t>Applications dédiées</a:t>
            </a:r>
            <a:endParaRPr b="0" lang="fr-FR" sz="1700" spc="-1" strike="noStrike">
              <a:latin typeface="Arial"/>
            </a:endParaRPr>
          </a:p>
          <a:p>
            <a:pPr marL="205560">
              <a:lnSpc>
                <a:spcPct val="100000"/>
              </a:lnSpc>
              <a:spcBef>
                <a:spcPts val="340"/>
              </a:spcBef>
              <a:tabLst>
                <a:tab algn="l" pos="0"/>
              </a:tabLst>
            </a:pPr>
            <a:endParaRPr b="0" lang="fr-FR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CustomShape 1"/>
          <p:cNvSpPr/>
          <p:nvPr/>
        </p:nvSpPr>
        <p:spPr>
          <a:xfrm>
            <a:off x="301680" y="171360"/>
            <a:ext cx="8533800" cy="56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b">
            <a:noAutofit/>
          </a:bodyPr>
          <a:p>
            <a:pPr algn="ctr">
              <a:lnSpc>
                <a:spcPct val="100000"/>
              </a:lnSpc>
            </a:pPr>
            <a:r>
              <a:rPr b="0" lang="fr-FR" sz="2500" spc="-1" strike="noStrike">
                <a:solidFill>
                  <a:srgbClr val="e3a192"/>
                </a:solidFill>
                <a:latin typeface="Georgia"/>
              </a:rPr>
              <a:t>Toilettes idéaux en bibliothèques</a:t>
            </a:r>
            <a:endParaRPr b="0" lang="fr-FR" sz="2500" spc="-1" strike="noStrike">
              <a:latin typeface="Arial"/>
            </a:endParaRPr>
          </a:p>
        </p:txBody>
      </p:sp>
      <p:sp>
        <p:nvSpPr>
          <p:cNvPr id="744" name="CustomShape 2"/>
          <p:cNvSpPr/>
          <p:nvPr/>
        </p:nvSpPr>
        <p:spPr>
          <a:xfrm>
            <a:off x="301680" y="1145160"/>
            <a:ext cx="8503200" cy="342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>
            <a:normAutofit/>
          </a:bodyPr>
          <a:p>
            <a:pPr marL="205920" indent="-205200">
              <a:lnSpc>
                <a:spcPct val="100000"/>
              </a:lnSpc>
              <a:spcBef>
                <a:spcPts val="40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b="0" lang="fr-FR" sz="2000" spc="-1" strike="noStrike">
                <a:solidFill>
                  <a:srgbClr val="000000"/>
                </a:solidFill>
                <a:latin typeface="Georgia"/>
              </a:rPr>
              <a:t>A destination de tous les publics et donc adaptés à tous les publics</a:t>
            </a:r>
            <a:endParaRPr b="0" lang="fr-FR" sz="2000" spc="-1" strike="noStrike">
              <a:latin typeface="Arial"/>
            </a:endParaRPr>
          </a:p>
          <a:p>
            <a:pPr marL="205920" indent="-205200">
              <a:lnSpc>
                <a:spcPct val="100000"/>
              </a:lnSpc>
              <a:spcBef>
                <a:spcPts val="40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b="0" lang="fr-FR" sz="2000" spc="-1" strike="noStrike">
                <a:solidFill>
                  <a:srgbClr val="000000"/>
                </a:solidFill>
                <a:latin typeface="Georgia"/>
              </a:rPr>
              <a:t>Signalés et accessibles aisément</a:t>
            </a:r>
            <a:endParaRPr b="0" lang="fr-FR" sz="2000" spc="-1" strike="noStrike">
              <a:latin typeface="Arial"/>
            </a:endParaRPr>
          </a:p>
          <a:p>
            <a:pPr marL="205920" indent="-205200">
              <a:lnSpc>
                <a:spcPct val="100000"/>
              </a:lnSpc>
              <a:spcBef>
                <a:spcPts val="40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b="0" lang="fr-FR" sz="2000" spc="-1" strike="noStrike">
                <a:solidFill>
                  <a:srgbClr val="000000"/>
                </a:solidFill>
                <a:latin typeface="Georgia"/>
              </a:rPr>
              <a:t>Multi-usage</a:t>
            </a:r>
            <a:endParaRPr b="0" lang="fr-FR" sz="2000" spc="-1" strike="noStrike">
              <a:latin typeface="Arial"/>
            </a:endParaRPr>
          </a:p>
          <a:p>
            <a:pPr marL="205920" indent="-205200">
              <a:lnSpc>
                <a:spcPct val="100000"/>
              </a:lnSpc>
              <a:spcBef>
                <a:spcPts val="40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b="0" lang="fr-FR" sz="2000" spc="-1" strike="noStrike">
                <a:solidFill>
                  <a:srgbClr val="000000"/>
                </a:solidFill>
                <a:latin typeface="Georgia"/>
              </a:rPr>
              <a:t>En nombre suffisant</a:t>
            </a:r>
            <a:endParaRPr b="0" lang="fr-FR" sz="2000" spc="-1" strike="noStrike">
              <a:latin typeface="Arial"/>
            </a:endParaRPr>
          </a:p>
          <a:p>
            <a:pPr marL="205920" indent="-205200">
              <a:lnSpc>
                <a:spcPct val="100000"/>
              </a:lnSpc>
              <a:spcBef>
                <a:spcPts val="40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b="0" lang="fr-FR" sz="2000" spc="-1" strike="noStrike">
                <a:solidFill>
                  <a:srgbClr val="000000"/>
                </a:solidFill>
                <a:latin typeface="Georgia"/>
              </a:rPr>
              <a:t>Propres</a:t>
            </a:r>
            <a:endParaRPr b="0" lang="fr-FR" sz="2000" spc="-1" strike="noStrike">
              <a:latin typeface="Arial"/>
            </a:endParaRPr>
          </a:p>
          <a:p>
            <a:pPr marL="205920" indent="-205200">
              <a:lnSpc>
                <a:spcPct val="100000"/>
              </a:lnSpc>
              <a:spcBef>
                <a:spcPts val="40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b="0" lang="fr-FR" sz="2000" spc="-1" strike="noStrike">
                <a:solidFill>
                  <a:srgbClr val="000000"/>
                </a:solidFill>
                <a:latin typeface="Georgia"/>
              </a:rPr>
              <a:t>Aussi beaux, grands que nos espaces!</a:t>
            </a:r>
            <a:endParaRPr b="0" lang="fr-FR" sz="2000" spc="-1" strike="noStrike">
              <a:latin typeface="Arial"/>
            </a:endParaRPr>
          </a:p>
          <a:p>
            <a:pPr marL="205560">
              <a:lnSpc>
                <a:spcPct val="100000"/>
              </a:lnSpc>
              <a:spcBef>
                <a:spcPts val="340"/>
              </a:spcBef>
              <a:tabLst>
                <a:tab algn="l" pos="0"/>
              </a:tabLst>
            </a:pPr>
            <a:endParaRPr b="0" lang="fr-F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CustomShape 1"/>
          <p:cNvSpPr/>
          <p:nvPr/>
        </p:nvSpPr>
        <p:spPr>
          <a:xfrm>
            <a:off x="311760" y="4136760"/>
            <a:ext cx="8519760" cy="79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1"/>
              </a:rPr>
              <a:t>https://tinyurl.com/cn8zxcbe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746" name="Google Shape;201;p32" descr=""/>
          <p:cNvPicPr/>
          <p:nvPr/>
        </p:nvPicPr>
        <p:blipFill>
          <a:blip r:embed="rId2"/>
          <a:stretch/>
        </p:blipFill>
        <p:spPr>
          <a:xfrm>
            <a:off x="5185440" y="119160"/>
            <a:ext cx="3767400" cy="2234880"/>
          </a:xfrm>
          <a:prstGeom prst="rect">
            <a:avLst/>
          </a:prstGeom>
          <a:ln w="0">
            <a:noFill/>
          </a:ln>
        </p:spPr>
      </p:pic>
      <p:pic>
        <p:nvPicPr>
          <p:cNvPr id="747" name="Google Shape;202;p32" descr=""/>
          <p:cNvPicPr/>
          <p:nvPr/>
        </p:nvPicPr>
        <p:blipFill>
          <a:blip r:embed="rId3"/>
          <a:stretch/>
        </p:blipFill>
        <p:spPr>
          <a:xfrm>
            <a:off x="5314680" y="2512440"/>
            <a:ext cx="3638160" cy="2159640"/>
          </a:xfrm>
          <a:prstGeom prst="rect">
            <a:avLst/>
          </a:prstGeom>
          <a:ln w="0">
            <a:noFill/>
          </a:ln>
        </p:spPr>
      </p:pic>
      <p:pic>
        <p:nvPicPr>
          <p:cNvPr id="748" name="Google Shape;203;p32" descr=""/>
          <p:cNvPicPr/>
          <p:nvPr/>
        </p:nvPicPr>
        <p:blipFill>
          <a:blip r:embed="rId4"/>
          <a:stretch/>
        </p:blipFill>
        <p:spPr>
          <a:xfrm>
            <a:off x="152280" y="152640"/>
            <a:ext cx="5032440" cy="3637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CustomShape 1"/>
          <p:cNvSpPr/>
          <p:nvPr/>
        </p:nvSpPr>
        <p:spPr>
          <a:xfrm>
            <a:off x="311760" y="3696480"/>
            <a:ext cx="8519760" cy="133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 fontScale="94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Nathalie Clot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Directrice des bibliothèques 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de l'université d'Angers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750" name="Google Shape;209;p33" descr="Image"/>
          <p:cNvPicPr/>
          <p:nvPr/>
        </p:nvPicPr>
        <p:blipFill>
          <a:blip r:embed="rId1"/>
          <a:stretch/>
        </p:blipFill>
        <p:spPr>
          <a:xfrm>
            <a:off x="5145840" y="2805480"/>
            <a:ext cx="3757680" cy="2115720"/>
          </a:xfrm>
          <a:prstGeom prst="rect">
            <a:avLst/>
          </a:prstGeom>
          <a:ln w="0">
            <a:noFill/>
          </a:ln>
        </p:spPr>
      </p:pic>
      <p:pic>
        <p:nvPicPr>
          <p:cNvPr id="751" name="Google Shape;210;p33" descr=""/>
          <p:cNvPicPr/>
          <p:nvPr/>
        </p:nvPicPr>
        <p:blipFill>
          <a:blip r:embed="rId2"/>
          <a:stretch/>
        </p:blipFill>
        <p:spPr>
          <a:xfrm>
            <a:off x="4464720" y="152280"/>
            <a:ext cx="4438800" cy="2496960"/>
          </a:xfrm>
          <a:prstGeom prst="rect">
            <a:avLst/>
          </a:prstGeom>
          <a:ln w="0">
            <a:noFill/>
          </a:ln>
        </p:spPr>
      </p:pic>
      <p:pic>
        <p:nvPicPr>
          <p:cNvPr id="752" name="Google Shape;211;p33" descr=""/>
          <p:cNvPicPr/>
          <p:nvPr/>
        </p:nvPicPr>
        <p:blipFill>
          <a:blip r:embed="rId3"/>
          <a:stretch/>
        </p:blipFill>
        <p:spPr>
          <a:xfrm>
            <a:off x="222480" y="152280"/>
            <a:ext cx="3504960" cy="3454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54" name="Image 2" descr=""/>
          <p:cNvPicPr/>
          <p:nvPr/>
        </p:nvPicPr>
        <p:blipFill>
          <a:blip r:embed="rId1"/>
          <a:stretch/>
        </p:blipFill>
        <p:spPr>
          <a:xfrm>
            <a:off x="-67320" y="0"/>
            <a:ext cx="9318240" cy="5142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56" name="Image 2" descr=""/>
          <p:cNvPicPr/>
          <p:nvPr/>
        </p:nvPicPr>
        <p:blipFill>
          <a:blip r:embed="rId1"/>
          <a:stretch/>
        </p:blipFill>
        <p:spPr>
          <a:xfrm>
            <a:off x="0" y="-61560"/>
            <a:ext cx="9143280" cy="3679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58" name="Image 2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514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60" name="Image 2" descr=""/>
          <p:cNvPicPr/>
          <p:nvPr/>
        </p:nvPicPr>
        <p:blipFill>
          <a:blip r:embed="rId1"/>
          <a:stretch/>
        </p:blipFill>
        <p:spPr>
          <a:xfrm>
            <a:off x="0" y="-67320"/>
            <a:ext cx="9190440" cy="5304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62" name="Image 2" descr=""/>
          <p:cNvPicPr/>
          <p:nvPr/>
        </p:nvPicPr>
        <p:blipFill>
          <a:blip r:embed="rId1"/>
          <a:stretch/>
        </p:blipFill>
        <p:spPr>
          <a:xfrm>
            <a:off x="0" y="8640"/>
            <a:ext cx="9143280" cy="5125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CustomShape 1"/>
          <p:cNvSpPr/>
          <p:nvPr/>
        </p:nvSpPr>
        <p:spPr>
          <a:xfrm>
            <a:off x="414720" y="4608360"/>
            <a:ext cx="8519760" cy="79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Le monde était simple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627" name="Google Shape;93;p18" descr=""/>
          <p:cNvPicPr/>
          <p:nvPr/>
        </p:nvPicPr>
        <p:blipFill>
          <a:blip r:embed="rId1"/>
          <a:stretch/>
        </p:blipFill>
        <p:spPr>
          <a:xfrm>
            <a:off x="152640" y="152640"/>
            <a:ext cx="4302720" cy="4302720"/>
          </a:xfrm>
          <a:prstGeom prst="rect">
            <a:avLst/>
          </a:prstGeom>
          <a:ln w="0">
            <a:noFill/>
          </a:ln>
        </p:spPr>
      </p:pic>
      <p:sp>
        <p:nvSpPr>
          <p:cNvPr id="628" name="CustomShape 2"/>
          <p:cNvSpPr/>
          <p:nvPr/>
        </p:nvSpPr>
        <p:spPr>
          <a:xfrm>
            <a:off x="4686840" y="4034880"/>
            <a:ext cx="3547440" cy="42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 fontScale="56000"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595959"/>
                </a:solidFill>
                <a:latin typeface="Arial"/>
                <a:ea typeface="Arial"/>
              </a:rPr>
              <a:t>École d’architecture, Nantes / CC BY-SA Charlotte Henard</a:t>
            </a:r>
            <a:endParaRPr b="0" lang="fr-F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64" name="Image 2" descr=""/>
          <p:cNvPicPr/>
          <p:nvPr/>
        </p:nvPicPr>
        <p:blipFill>
          <a:blip r:embed="rId1"/>
          <a:stretch/>
        </p:blipFill>
        <p:spPr>
          <a:xfrm>
            <a:off x="7560" y="0"/>
            <a:ext cx="9127800" cy="514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66" name="Image 2" descr=""/>
          <p:cNvPicPr/>
          <p:nvPr/>
        </p:nvPicPr>
        <p:blipFill>
          <a:blip r:embed="rId1"/>
          <a:stretch/>
        </p:blipFill>
        <p:spPr>
          <a:xfrm>
            <a:off x="8280" y="0"/>
            <a:ext cx="9126360" cy="514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68" name="Image 2" descr=""/>
          <p:cNvPicPr/>
          <p:nvPr/>
        </p:nvPicPr>
        <p:blipFill>
          <a:blip r:embed="rId1"/>
          <a:stretch/>
        </p:blipFill>
        <p:spPr>
          <a:xfrm>
            <a:off x="17280" y="-73800"/>
            <a:ext cx="9108720" cy="5216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70" name="Image 2" descr=""/>
          <p:cNvPicPr/>
          <p:nvPr/>
        </p:nvPicPr>
        <p:blipFill>
          <a:blip r:embed="rId1"/>
          <a:stretch/>
        </p:blipFill>
        <p:spPr>
          <a:xfrm>
            <a:off x="31680" y="0"/>
            <a:ext cx="9080280" cy="514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72" name="Image 2" descr=""/>
          <p:cNvPicPr/>
          <p:nvPr/>
        </p:nvPicPr>
        <p:blipFill>
          <a:blip r:embed="rId1"/>
          <a:stretch/>
        </p:blipFill>
        <p:spPr>
          <a:xfrm>
            <a:off x="9000" y="0"/>
            <a:ext cx="9125280" cy="514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74" name="Image 2" descr=""/>
          <p:cNvPicPr/>
          <p:nvPr/>
        </p:nvPicPr>
        <p:blipFill>
          <a:blip r:embed="rId1"/>
          <a:stretch/>
        </p:blipFill>
        <p:spPr>
          <a:xfrm>
            <a:off x="0" y="360"/>
            <a:ext cx="9143280" cy="5142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76" name="Image 2" descr=""/>
          <p:cNvPicPr/>
          <p:nvPr/>
        </p:nvPicPr>
        <p:blipFill>
          <a:blip r:embed="rId1"/>
          <a:stretch/>
        </p:blipFill>
        <p:spPr>
          <a:xfrm>
            <a:off x="3240" y="0"/>
            <a:ext cx="9136800" cy="514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78" name="Image 2" descr=""/>
          <p:cNvPicPr/>
          <p:nvPr/>
        </p:nvPicPr>
        <p:blipFill>
          <a:blip r:embed="rId1"/>
          <a:stretch/>
        </p:blipFill>
        <p:spPr>
          <a:xfrm>
            <a:off x="0" y="720"/>
            <a:ext cx="9143280" cy="5141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80" name="Image 2" descr=""/>
          <p:cNvPicPr/>
          <p:nvPr/>
        </p:nvPicPr>
        <p:blipFill>
          <a:blip r:embed="rId1"/>
          <a:stretch/>
        </p:blipFill>
        <p:spPr>
          <a:xfrm>
            <a:off x="33480" y="0"/>
            <a:ext cx="9109800" cy="514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82" name="Image 2" descr=""/>
          <p:cNvPicPr/>
          <p:nvPr/>
        </p:nvPicPr>
        <p:blipFill>
          <a:blip r:embed="rId1"/>
          <a:stretch/>
        </p:blipFill>
        <p:spPr>
          <a:xfrm>
            <a:off x="0" y="3240"/>
            <a:ext cx="9143280" cy="5136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CustomShape 1"/>
          <p:cNvSpPr/>
          <p:nvPr/>
        </p:nvSpPr>
        <p:spPr>
          <a:xfrm>
            <a:off x="414720" y="4608360"/>
            <a:ext cx="8519760" cy="79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2017</a:t>
            </a: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⇢</a:t>
            </a: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     </a:t>
            </a: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2019</a:t>
            </a: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⇢</a:t>
            </a: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2021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630" name="Google Shape;100;p19" descr=""/>
          <p:cNvPicPr/>
          <p:nvPr/>
        </p:nvPicPr>
        <p:blipFill>
          <a:blip r:embed="rId1"/>
          <a:stretch/>
        </p:blipFill>
        <p:spPr>
          <a:xfrm>
            <a:off x="133200" y="152280"/>
            <a:ext cx="3003840" cy="3314520"/>
          </a:xfrm>
          <a:prstGeom prst="rect">
            <a:avLst/>
          </a:prstGeom>
          <a:ln w="0">
            <a:noFill/>
          </a:ln>
        </p:spPr>
      </p:pic>
      <p:sp>
        <p:nvSpPr>
          <p:cNvPr id="631" name="CustomShape 2"/>
          <p:cNvSpPr/>
          <p:nvPr/>
        </p:nvSpPr>
        <p:spPr>
          <a:xfrm>
            <a:off x="242280" y="3620160"/>
            <a:ext cx="869256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595959"/>
                </a:solidFill>
                <a:latin typeface="Arial"/>
                <a:ea typeface="Arial"/>
              </a:rPr>
              <a:t>Congrès ABF 2017 / CC BY-SA </a:t>
            </a:r>
            <a:r>
              <a:rPr b="0" lang="fr-FR" sz="12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2"/>
              </a:rPr>
              <a:t>Commission Légothèque</a:t>
            </a:r>
            <a:r>
              <a:rPr b="0" lang="fr-FR" sz="120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endParaRPr b="0" lang="fr-FR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595959"/>
                </a:solidFill>
                <a:latin typeface="Arial"/>
                <a:ea typeface="Arial"/>
              </a:rPr>
              <a:t>Bibliothèque Kris Lambert, Ostende (BE) / CC BY-SA Charlotte Henard - CC BY-SA L’Atelier de Pechbonnieu (31)</a:t>
            </a:r>
            <a:endParaRPr b="0" lang="fr-FR" sz="1200" spc="-1" strike="noStrike">
              <a:latin typeface="Arial"/>
            </a:endParaRPr>
          </a:p>
        </p:txBody>
      </p:sp>
      <p:pic>
        <p:nvPicPr>
          <p:cNvPr id="632" name="Google Shape;102;p19" descr=""/>
          <p:cNvPicPr/>
          <p:nvPr/>
        </p:nvPicPr>
        <p:blipFill>
          <a:blip r:embed="rId3"/>
          <a:stretch/>
        </p:blipFill>
        <p:spPr>
          <a:xfrm>
            <a:off x="3301560" y="152280"/>
            <a:ext cx="3087000" cy="3314520"/>
          </a:xfrm>
          <a:prstGeom prst="rect">
            <a:avLst/>
          </a:prstGeom>
          <a:ln w="0">
            <a:noFill/>
          </a:ln>
        </p:spPr>
      </p:pic>
      <p:pic>
        <p:nvPicPr>
          <p:cNvPr id="633" name="Google Shape;103;p19" descr=""/>
          <p:cNvPicPr/>
          <p:nvPr/>
        </p:nvPicPr>
        <p:blipFill>
          <a:blip r:embed="rId4"/>
          <a:stretch/>
        </p:blipFill>
        <p:spPr>
          <a:xfrm>
            <a:off x="6553080" y="152280"/>
            <a:ext cx="2414520" cy="3314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84" name="Image 2" descr=""/>
          <p:cNvPicPr/>
          <p:nvPr/>
        </p:nvPicPr>
        <p:blipFill>
          <a:blip r:embed="rId1"/>
          <a:stretch/>
        </p:blipFill>
        <p:spPr>
          <a:xfrm>
            <a:off x="11520" y="0"/>
            <a:ext cx="9119880" cy="514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86" name="Image 2" descr=""/>
          <p:cNvPicPr/>
          <p:nvPr/>
        </p:nvPicPr>
        <p:blipFill>
          <a:blip r:embed="rId1"/>
          <a:stretch/>
        </p:blipFill>
        <p:spPr>
          <a:xfrm>
            <a:off x="16200" y="0"/>
            <a:ext cx="9110880" cy="514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88" name="Image 2" descr=""/>
          <p:cNvPicPr/>
          <p:nvPr/>
        </p:nvPicPr>
        <p:blipFill>
          <a:blip r:embed="rId1"/>
          <a:stretch/>
        </p:blipFill>
        <p:spPr>
          <a:xfrm>
            <a:off x="11520" y="0"/>
            <a:ext cx="9119880" cy="514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90" name="Image 2" descr=""/>
          <p:cNvPicPr/>
          <p:nvPr/>
        </p:nvPicPr>
        <p:blipFill>
          <a:blip r:embed="rId1"/>
          <a:stretch/>
        </p:blipFill>
        <p:spPr>
          <a:xfrm>
            <a:off x="0" y="5760"/>
            <a:ext cx="9143280" cy="5131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92" name="Image 2" descr=""/>
          <p:cNvPicPr/>
          <p:nvPr/>
        </p:nvPicPr>
        <p:blipFill>
          <a:blip r:embed="rId1"/>
          <a:stretch/>
        </p:blipFill>
        <p:spPr>
          <a:xfrm>
            <a:off x="0" y="3240"/>
            <a:ext cx="9143280" cy="5136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94" name="Image 2" descr=""/>
          <p:cNvPicPr/>
          <p:nvPr/>
        </p:nvPicPr>
        <p:blipFill>
          <a:blip r:embed="rId1"/>
          <a:stretch/>
        </p:blipFill>
        <p:spPr>
          <a:xfrm>
            <a:off x="26280" y="0"/>
            <a:ext cx="9090360" cy="514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96" name="Image 2" descr=""/>
          <p:cNvPicPr/>
          <p:nvPr/>
        </p:nvPicPr>
        <p:blipFill>
          <a:blip r:embed="rId1"/>
          <a:stretch/>
        </p:blipFill>
        <p:spPr>
          <a:xfrm>
            <a:off x="54000" y="0"/>
            <a:ext cx="9035280" cy="514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98" name="Image 3" descr=""/>
          <p:cNvPicPr/>
          <p:nvPr/>
        </p:nvPicPr>
        <p:blipFill>
          <a:blip r:embed="rId1"/>
          <a:stretch/>
        </p:blipFill>
        <p:spPr>
          <a:xfrm>
            <a:off x="0" y="5760"/>
            <a:ext cx="9143280" cy="5131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00" name="Image 2" descr=""/>
          <p:cNvPicPr/>
          <p:nvPr/>
        </p:nvPicPr>
        <p:blipFill>
          <a:blip r:embed="rId1"/>
          <a:stretch/>
        </p:blipFill>
        <p:spPr>
          <a:xfrm>
            <a:off x="5760" y="0"/>
            <a:ext cx="9131760" cy="514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02" name="Image 2" descr=""/>
          <p:cNvPicPr/>
          <p:nvPr/>
        </p:nvPicPr>
        <p:blipFill>
          <a:blip r:embed="rId1"/>
          <a:stretch/>
        </p:blipFill>
        <p:spPr>
          <a:xfrm>
            <a:off x="21960" y="0"/>
            <a:ext cx="9099360" cy="514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CustomShape 1"/>
          <p:cNvSpPr/>
          <p:nvPr/>
        </p:nvSpPr>
        <p:spPr>
          <a:xfrm>
            <a:off x="414720" y="4608360"/>
            <a:ext cx="8519760" cy="79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Le monde était simple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635" name="Google Shape;109;p20" descr=""/>
          <p:cNvPicPr/>
          <p:nvPr/>
        </p:nvPicPr>
        <p:blipFill>
          <a:blip r:embed="rId1"/>
          <a:stretch/>
        </p:blipFill>
        <p:spPr>
          <a:xfrm>
            <a:off x="152280" y="152640"/>
            <a:ext cx="5866200" cy="4302720"/>
          </a:xfrm>
          <a:prstGeom prst="rect">
            <a:avLst/>
          </a:prstGeom>
          <a:ln w="0">
            <a:noFill/>
          </a:ln>
        </p:spPr>
      </p:pic>
      <p:sp>
        <p:nvSpPr>
          <p:cNvPr id="636" name="CustomShape 2"/>
          <p:cNvSpPr/>
          <p:nvPr/>
        </p:nvSpPr>
        <p:spPr>
          <a:xfrm>
            <a:off x="6171480" y="3614760"/>
            <a:ext cx="2819160" cy="12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595959"/>
                </a:solidFill>
                <a:latin typeface="Arial"/>
                <a:ea typeface="Arial"/>
              </a:rPr>
              <a:t>CC BY-SA Bibliothèque Louise-Michel </a:t>
            </a:r>
            <a:endParaRPr b="0" lang="fr-FR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595959"/>
                </a:solidFill>
                <a:latin typeface="Arial"/>
                <a:ea typeface="Arial"/>
              </a:rPr>
              <a:t>(Paris, 75)</a:t>
            </a:r>
            <a:endParaRPr b="0" lang="fr-FR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2"/>
              </a:rPr>
              <a:t>Association Règles élémentaires</a:t>
            </a:r>
            <a:endParaRPr b="0" lang="fr-FR" sz="1200" spc="-1" strike="noStrike">
              <a:latin typeface="Arial"/>
            </a:endParaRPr>
          </a:p>
        </p:txBody>
      </p:sp>
      <p:pic>
        <p:nvPicPr>
          <p:cNvPr id="637" name="Google Shape;111;p20" descr=""/>
          <p:cNvPicPr/>
          <p:nvPr/>
        </p:nvPicPr>
        <p:blipFill>
          <a:blip r:embed="rId3"/>
          <a:stretch/>
        </p:blipFill>
        <p:spPr>
          <a:xfrm>
            <a:off x="6171480" y="152280"/>
            <a:ext cx="2819160" cy="2381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04" name="Image 2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514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CustomShape 1"/>
          <p:cNvSpPr/>
          <p:nvPr/>
        </p:nvSpPr>
        <p:spPr>
          <a:xfrm>
            <a:off x="311760" y="2151000"/>
            <a:ext cx="851976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06" name="Image 2" descr=""/>
          <p:cNvPicPr/>
          <p:nvPr/>
        </p:nvPicPr>
        <p:blipFill>
          <a:blip r:embed="rId1"/>
          <a:stretch/>
        </p:blipFill>
        <p:spPr>
          <a:xfrm>
            <a:off x="21960" y="0"/>
            <a:ext cx="9099360" cy="514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CustomShape 1"/>
          <p:cNvSpPr/>
          <p:nvPr/>
        </p:nvSpPr>
        <p:spPr>
          <a:xfrm>
            <a:off x="193320" y="4515120"/>
            <a:ext cx="8519760" cy="79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Les toilettes, une histoire d’amour 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808" name="Google Shape;217;p34" descr=""/>
          <p:cNvPicPr/>
          <p:nvPr/>
        </p:nvPicPr>
        <p:blipFill>
          <a:blip r:embed="rId1"/>
          <a:stretch/>
        </p:blipFill>
        <p:spPr>
          <a:xfrm>
            <a:off x="3134160" y="151920"/>
            <a:ext cx="5614200" cy="4209480"/>
          </a:xfrm>
          <a:prstGeom prst="rect">
            <a:avLst/>
          </a:prstGeom>
          <a:ln w="0">
            <a:noFill/>
          </a:ln>
        </p:spPr>
      </p:pic>
      <p:pic>
        <p:nvPicPr>
          <p:cNvPr id="809" name="Google Shape;218;p34" descr=""/>
          <p:cNvPicPr/>
          <p:nvPr/>
        </p:nvPicPr>
        <p:blipFill>
          <a:blip r:embed="rId2"/>
          <a:stretch/>
        </p:blipFill>
        <p:spPr>
          <a:xfrm>
            <a:off x="193320" y="151920"/>
            <a:ext cx="2814480" cy="4209480"/>
          </a:xfrm>
          <a:prstGeom prst="rect">
            <a:avLst/>
          </a:prstGeom>
          <a:ln w="0">
            <a:noFill/>
          </a:ln>
        </p:spPr>
      </p:pic>
      <p:pic>
        <p:nvPicPr>
          <p:cNvPr id="810" name="Google Shape;219;p34" descr=""/>
          <p:cNvPicPr/>
          <p:nvPr/>
        </p:nvPicPr>
        <p:blipFill>
          <a:blip r:embed="rId3"/>
          <a:stretch/>
        </p:blipFill>
        <p:spPr>
          <a:xfrm>
            <a:off x="5874840" y="3706200"/>
            <a:ext cx="2873520" cy="1436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CustomShape 1"/>
          <p:cNvSpPr/>
          <p:nvPr/>
        </p:nvSpPr>
        <p:spPr>
          <a:xfrm>
            <a:off x="5938560" y="4425840"/>
            <a:ext cx="2990160" cy="79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Merci !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812" name="Google Shape;225;p35" descr=""/>
          <p:cNvPicPr/>
          <p:nvPr/>
        </p:nvPicPr>
        <p:blipFill>
          <a:blip r:embed="rId1"/>
          <a:stretch/>
        </p:blipFill>
        <p:spPr>
          <a:xfrm>
            <a:off x="317880" y="726480"/>
            <a:ext cx="4037760" cy="2828160"/>
          </a:xfrm>
          <a:prstGeom prst="rect">
            <a:avLst/>
          </a:prstGeom>
          <a:ln w="0">
            <a:noFill/>
          </a:ln>
        </p:spPr>
      </p:pic>
      <p:sp>
        <p:nvSpPr>
          <p:cNvPr id="813" name="CustomShape 2"/>
          <p:cNvSpPr/>
          <p:nvPr/>
        </p:nvSpPr>
        <p:spPr>
          <a:xfrm>
            <a:off x="4572000" y="624600"/>
            <a:ext cx="4235400" cy="367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 fontScale="40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Contacts :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Amandine Jacquet 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2"/>
              </a:rPr>
              <a:t>amandinem.jacquet@gmail.com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Marielle de Miribel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3"/>
              </a:rPr>
              <a:t>marielledemiribel@gmail.com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Bénédicte Frocaut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4"/>
              </a:rPr>
              <a:t>benedicte.frocaut@lehavre.fr</a:t>
            </a: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Nathalie Clot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5"/>
              </a:rPr>
              <a:t>nathalie.clot@univ-angers.fr</a:t>
            </a: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2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2800" spc="-1" strike="noStrike">
              <a:latin typeface="Arial"/>
            </a:endParaRPr>
          </a:p>
        </p:txBody>
      </p:sp>
      <p:sp>
        <p:nvSpPr>
          <p:cNvPr id="814" name="CustomShape 3"/>
          <p:cNvSpPr/>
          <p:nvPr/>
        </p:nvSpPr>
        <p:spPr>
          <a:xfrm>
            <a:off x="288000" y="3780360"/>
            <a:ext cx="8711280" cy="79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2500" spc="-1" strike="noStrike">
                <a:solidFill>
                  <a:srgbClr val="595959"/>
                </a:solidFill>
                <a:latin typeface="Arial"/>
                <a:ea typeface="Arial"/>
              </a:rPr>
              <a:t>Pour retrouver nos échanges, la check-list et la bibliographie : </a:t>
            </a:r>
            <a:r>
              <a:rPr b="0" lang="fr-FR" sz="25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6"/>
              </a:rPr>
              <a:t>https://tinyurl.com/cn8zxcbe</a:t>
            </a:r>
            <a:endParaRPr b="0" lang="fr-FR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Google Shape;232;p36" descr=""/>
          <p:cNvPicPr/>
          <p:nvPr/>
        </p:nvPicPr>
        <p:blipFill>
          <a:blip r:embed="rId1"/>
          <a:stretch/>
        </p:blipFill>
        <p:spPr>
          <a:xfrm>
            <a:off x="553680" y="3229920"/>
            <a:ext cx="8035920" cy="1761480"/>
          </a:xfrm>
          <a:prstGeom prst="rect">
            <a:avLst/>
          </a:prstGeom>
          <a:ln w="0">
            <a:noFill/>
          </a:ln>
        </p:spPr>
      </p:pic>
      <p:pic>
        <p:nvPicPr>
          <p:cNvPr id="816" name="Google Shape;233;p36" descr=""/>
          <p:cNvPicPr/>
          <p:nvPr/>
        </p:nvPicPr>
        <p:blipFill>
          <a:blip r:embed="rId2"/>
          <a:stretch/>
        </p:blipFill>
        <p:spPr>
          <a:xfrm>
            <a:off x="3054600" y="1123560"/>
            <a:ext cx="3312720" cy="2270880"/>
          </a:xfrm>
          <a:prstGeom prst="rect">
            <a:avLst/>
          </a:prstGeom>
          <a:ln w="0">
            <a:noFill/>
          </a:ln>
        </p:spPr>
      </p:pic>
      <p:sp>
        <p:nvSpPr>
          <p:cNvPr id="817" name="CustomShape 1"/>
          <p:cNvSpPr/>
          <p:nvPr/>
        </p:nvSpPr>
        <p:spPr>
          <a:xfrm flipH="1">
            <a:off x="5524560" y="-173880"/>
            <a:ext cx="3862800" cy="2744640"/>
          </a:xfrm>
          <a:prstGeom prst="irregularSeal2">
            <a:avLst/>
          </a:prstGeom>
          <a:solidFill>
            <a:schemeClr val="accent6"/>
          </a:solidFill>
          <a:ln w="9525">
            <a:solidFill>
              <a:schemeClr val="accent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818" name="Google Shape;235;p36" descr=""/>
          <p:cNvPicPr/>
          <p:nvPr/>
        </p:nvPicPr>
        <p:blipFill>
          <a:blip r:embed="rId3"/>
          <a:stretch/>
        </p:blipFill>
        <p:spPr>
          <a:xfrm>
            <a:off x="179640" y="317880"/>
            <a:ext cx="4170600" cy="693360"/>
          </a:xfrm>
          <a:prstGeom prst="rect">
            <a:avLst/>
          </a:prstGeom>
          <a:ln w="0">
            <a:noFill/>
          </a:ln>
        </p:spPr>
      </p:pic>
      <p:sp>
        <p:nvSpPr>
          <p:cNvPr id="819" name="CustomShape 2"/>
          <p:cNvSpPr/>
          <p:nvPr/>
        </p:nvSpPr>
        <p:spPr>
          <a:xfrm flipH="1" rot="1258800">
            <a:off x="5735160" y="736200"/>
            <a:ext cx="3849120" cy="92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285120" rIns="28512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003366"/>
                </a:solidFill>
                <a:latin typeface="Arial"/>
                <a:ea typeface="Arial"/>
              </a:rPr>
              <a:t>Remise des prix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003366"/>
                </a:solidFill>
                <a:latin typeface="Arial"/>
                <a:ea typeface="Arial"/>
              </a:rPr>
              <a:t>du #ConcoursChouettesToilettes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003366"/>
                </a:solidFill>
                <a:latin typeface="Arial"/>
                <a:ea typeface="Arial"/>
              </a:rPr>
              <a:t>C’EST MAINTENANT !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CustomShape 1"/>
          <p:cNvSpPr/>
          <p:nvPr/>
        </p:nvSpPr>
        <p:spPr>
          <a:xfrm>
            <a:off x="973440" y="4608360"/>
            <a:ext cx="7961400" cy="79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2800" spc="-1" strike="noStrike">
                <a:solidFill>
                  <a:srgbClr val="595959"/>
                </a:solidFill>
                <a:latin typeface="Arial"/>
                <a:ea typeface="Arial"/>
              </a:rPr>
              <a:t>Des toilettes accessibles ?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639" name="Google Shape;117;p21" descr=""/>
          <p:cNvPicPr/>
          <p:nvPr/>
        </p:nvPicPr>
        <p:blipFill>
          <a:blip r:embed="rId1"/>
          <a:stretch/>
        </p:blipFill>
        <p:spPr>
          <a:xfrm>
            <a:off x="152280" y="2512440"/>
            <a:ext cx="2241000" cy="2401200"/>
          </a:xfrm>
          <a:prstGeom prst="rect">
            <a:avLst/>
          </a:prstGeom>
          <a:ln w="0">
            <a:noFill/>
          </a:ln>
        </p:spPr>
      </p:pic>
      <p:pic>
        <p:nvPicPr>
          <p:cNvPr id="640" name="Google Shape;118;p21" descr=""/>
          <p:cNvPicPr/>
          <p:nvPr/>
        </p:nvPicPr>
        <p:blipFill>
          <a:blip r:embed="rId2"/>
          <a:stretch/>
        </p:blipFill>
        <p:spPr>
          <a:xfrm>
            <a:off x="3177720" y="233640"/>
            <a:ext cx="2787840" cy="4150440"/>
          </a:xfrm>
          <a:prstGeom prst="rect">
            <a:avLst/>
          </a:prstGeom>
          <a:ln w="0">
            <a:noFill/>
          </a:ln>
        </p:spPr>
      </p:pic>
      <p:pic>
        <p:nvPicPr>
          <p:cNvPr id="641" name="Google Shape;119;p21" descr=""/>
          <p:cNvPicPr/>
          <p:nvPr/>
        </p:nvPicPr>
        <p:blipFill>
          <a:blip r:embed="rId3"/>
          <a:stretch/>
        </p:blipFill>
        <p:spPr>
          <a:xfrm>
            <a:off x="152640" y="233640"/>
            <a:ext cx="2882520" cy="2106720"/>
          </a:xfrm>
          <a:prstGeom prst="rect">
            <a:avLst/>
          </a:prstGeom>
          <a:ln w="0">
            <a:noFill/>
          </a:ln>
        </p:spPr>
      </p:pic>
      <p:pic>
        <p:nvPicPr>
          <p:cNvPr id="642" name="Google Shape;120;p21" descr=""/>
          <p:cNvPicPr/>
          <p:nvPr/>
        </p:nvPicPr>
        <p:blipFill>
          <a:blip r:embed="rId4"/>
          <a:stretch/>
        </p:blipFill>
        <p:spPr>
          <a:xfrm>
            <a:off x="6108120" y="233640"/>
            <a:ext cx="2787840" cy="3787560"/>
          </a:xfrm>
          <a:prstGeom prst="rect">
            <a:avLst/>
          </a:prstGeom>
          <a:ln w="0">
            <a:noFill/>
          </a:ln>
        </p:spPr>
      </p:pic>
      <p:sp>
        <p:nvSpPr>
          <p:cNvPr id="643" name="CustomShape 2"/>
          <p:cNvSpPr/>
          <p:nvPr/>
        </p:nvSpPr>
        <p:spPr>
          <a:xfrm>
            <a:off x="6092280" y="4021920"/>
            <a:ext cx="2819160" cy="67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 fontScale="94000"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1200" spc="-1" strike="noStrike">
                <a:solidFill>
                  <a:srgbClr val="595959"/>
                </a:solidFill>
                <a:latin typeface="Arial"/>
                <a:ea typeface="Arial"/>
              </a:rPr>
              <a:t>Photos réalisées sans trucage dans des toilettes PMR de bibliothèques / CC BY-SA Amandine Jacquet</a:t>
            </a:r>
            <a:endParaRPr b="0" lang="fr-F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</TotalTime>
  <Application>LibreOffice/7.0.6.2$MacOSX_X86_64 LibreOffice_project/144abb84a525d8e30c9dbbefa69cbbf2d8d4ae3b</Application>
  <AppVersion>15.0000</AppVersion>
  <Words>456</Words>
  <Paragraphs>104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Vidhushan VIKNESWARAN</dc:creator>
  <dc:description/>
  <dc:language>fr-FR</dc:language>
  <cp:lastModifiedBy/>
  <dcterms:modified xsi:type="dcterms:W3CDTF">2021-06-30T18:12:01Z</dcterms:modified>
  <cp:revision>6</cp:revision>
  <dc:subject/>
  <dc:title>Les toilettes en bibliothèque : facteur d'inclusion ou de discrimination ?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24</vt:r8>
  </property>
  <property fmtid="{D5CDD505-2E9C-101B-9397-08002B2CF9AE}" pid="3" name="PresentationFormat">
    <vt:lpwstr>Affichage à l'écran (16:9)</vt:lpwstr>
  </property>
  <property fmtid="{D5CDD505-2E9C-101B-9397-08002B2CF9AE}" pid="4" name="Slides">
    <vt:r8>84</vt:r8>
  </property>
</Properties>
</file>