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7772400" cy="10058400"/>
  <p:defaultTextStyle>
    <a:defPPr>
      <a:defRPr lang="fr-FR"/>
    </a:defPPr>
    <a:lvl1pPr marL="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9" d="100"/>
          <a:sy n="129" d="100"/>
        </p:scale>
        <p:origin x="-468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5E94C0-23A9-4686-B318-6800EC568C45}" type="slidenum">
              <a:t>‹N°›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312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8A6355B-0EA4-494F-9236-BEB39142D6D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911" marR="0" lvl="0" indent="-195911" defTabSz="829361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14680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013DC9-F527-42DB-B49D-7ECCC82AC02D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143358" y="842374"/>
            <a:ext cx="6857278" cy="1789861"/>
          </a:xfrm>
        </p:spPr>
        <p:txBody>
          <a:bodyPr anchor="b"/>
          <a:lstStyle>
            <a:lvl1pPr>
              <a:defRPr lang="fr-FR"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143358" y="2701341"/>
            <a:ext cx="6857278" cy="1242672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01058E-1B40-4A30-A16E-879C1D21147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B73E9B-4DA7-4BA8-9B9A-545F4C5AE75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764" y="204475"/>
            <a:ext cx="2056323" cy="3981463"/>
          </a:xfrm>
        </p:spPr>
        <p:txBody>
          <a:bodyPr vert="eaVert"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6482" y="204475"/>
            <a:ext cx="6035038" cy="39814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66CE3-5B49-4BEB-8FB4-2112EF4CA81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5DB2F-2FDF-43ED-91E7-B5304765A24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23523" y="1282999"/>
            <a:ext cx="7886879" cy="2138320"/>
          </a:xfrm>
        </p:spPr>
        <p:txBody>
          <a:bodyPr anchor="b"/>
          <a:lstStyle>
            <a:lvl1pPr>
              <a:defRPr lang="fr-FR"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23523" y="3441483"/>
            <a:ext cx="7886879" cy="1126042"/>
          </a:xfrm>
        </p:spPr>
        <p:txBody>
          <a:bodyPr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FE93F-DE5D-41E5-BB53-26774F2270D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6483" y="1203799"/>
            <a:ext cx="4044963" cy="29821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39680" y="1203799"/>
            <a:ext cx="4046397" cy="29821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18A16-B38B-464A-B904-E51EFBE3F35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2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29278" y="273589"/>
            <a:ext cx="7886879" cy="995002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29279" y="1261393"/>
            <a:ext cx="3869279" cy="617736"/>
          </a:xfrm>
        </p:spPr>
        <p:txBody>
          <a:bodyPr anchor="b"/>
          <a:lstStyle>
            <a:lvl1pPr>
              <a:defRPr sz="22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29279" y="1879139"/>
            <a:ext cx="3869279" cy="27632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29602" y="1261393"/>
            <a:ext cx="3886556" cy="617736"/>
          </a:xfrm>
        </p:spPr>
        <p:txBody>
          <a:bodyPr anchor="b"/>
          <a:lstStyle>
            <a:lvl1pPr>
              <a:defRPr sz="22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29602" y="1879139"/>
            <a:ext cx="3886556" cy="27632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1DC05-BA48-4CF9-A50A-ECE5921A4DC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8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E3A0A7-CB26-4C87-80C9-31E71673450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A10817-460A-4BD0-B38F-C93EABE0906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29278" y="342703"/>
            <a:ext cx="2949124" cy="1200921"/>
          </a:xfrm>
        </p:spPr>
        <p:txBody>
          <a:bodyPr anchor="b"/>
          <a:lstStyle>
            <a:lvl1pPr>
              <a:defRPr lang="fr-FR" sz="29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888000" y="740132"/>
            <a:ext cx="4628158" cy="3656035"/>
          </a:xfrm>
        </p:spPr>
        <p:txBody>
          <a:bodyPr/>
          <a:lstStyle>
            <a:lvl1pPr>
              <a:defRPr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29278" y="1543624"/>
            <a:ext cx="2949124" cy="2858299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83EBE-C3FE-4A58-AD14-6510BC66F75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29278" y="342703"/>
            <a:ext cx="2949124" cy="1200921"/>
          </a:xfrm>
        </p:spPr>
        <p:txBody>
          <a:bodyPr anchor="b"/>
          <a:lstStyle>
            <a:lvl1pPr>
              <a:defRPr lang="fr-FR" sz="29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3888000" y="740132"/>
            <a:ext cx="4628158" cy="365603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29278" y="1543624"/>
            <a:ext cx="2949124" cy="2858299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FF52FD-8737-40E0-89AF-CDB511051CF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170" y="205063"/>
            <a:ext cx="8228766" cy="8584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170" y="1203301"/>
            <a:ext cx="8228766" cy="29826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171" y="4685193"/>
            <a:ext cx="2130092" cy="3542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36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7056" y="4685193"/>
            <a:ext cx="2898137" cy="3542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36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4685193"/>
            <a:ext cx="2130092" cy="3542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36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295849A-CAB5-442C-BD96-7E2053B1290C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829361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829361" rtl="0" fontAlgn="auto" hangingPunct="0">
        <a:lnSpc>
          <a:spcPct val="100000"/>
        </a:lnSpc>
        <a:spcBef>
          <a:spcPts val="1283"/>
        </a:spcBef>
        <a:spcAft>
          <a:spcPts val="0"/>
        </a:spcAft>
        <a:buNone/>
        <a:tabLst/>
        <a:defRPr lang="fr-FR" sz="29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22021" marR="0" lvl="1" indent="-207340" algn="l" defTabSz="829361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fr-FR" sz="22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036701" marR="0" lvl="2" indent="-207340" algn="l" defTabSz="829361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451381" marR="0" lvl="3" indent="-207340" algn="l" defTabSz="829361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fr-FR" sz="16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866062" marR="0" lvl="4" indent="-207340" algn="l" defTabSz="829361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fr-FR" sz="16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0" y="467008"/>
            <a:ext cx="8228766" cy="858473"/>
          </a:xfrm>
        </p:spPr>
        <p:txBody>
          <a:bodyPr/>
          <a:lstStyle/>
          <a:p>
            <a:pPr lvl="0"/>
            <a:r>
              <a:rPr lang="en-US"/>
              <a:t>Table ronde BD</a:t>
            </a:r>
            <a:br>
              <a:rPr lang="en-US"/>
            </a:br>
            <a:r>
              <a:rPr lang="en-US"/>
              <a:t>La question sociale et l’action culturelle en BD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457170" y="1937662"/>
            <a:ext cx="8228766" cy="2982611"/>
          </a:xfrm>
        </p:spPr>
        <p:txBody>
          <a:bodyPr anchor="ctr" anchorCtr="1"/>
          <a:lstStyle/>
          <a:p>
            <a:pPr lvl="0" algn="ctr"/>
            <a:r>
              <a:rPr lang="en-US"/>
              <a:t>Désirée et Alain Frappier</a:t>
            </a:r>
            <a:br>
              <a:rPr lang="en-US"/>
            </a:br>
            <a:r>
              <a:rPr lang="en-US"/>
              <a:t>Samuel Lévêque</a:t>
            </a:r>
          </a:p>
          <a:p>
            <a:pPr lvl="0" algn="ctr"/>
            <a:r>
              <a:rPr lang="en-US"/>
              <a:t>Romain Dutter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432557" y="118403"/>
            <a:ext cx="8149579" cy="697924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68" rIns="82936" bIns="4146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dirty="0">
                <a:solidFill>
                  <a:srgbClr val="000000"/>
                </a:solidFill>
                <a:latin typeface="Calibri"/>
              </a:rPr>
              <a:t>Présentation des intervenants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4" y="1340800"/>
            <a:ext cx="3123355" cy="31232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3679818" y="1382355"/>
            <a:ext cx="5766582" cy="530425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68" rIns="82936" bIns="41468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900">
                <a:solidFill>
                  <a:srgbClr val="000000"/>
                </a:solidFill>
                <a:latin typeface="Calibri"/>
              </a:rPr>
              <a:t>Romain Dutter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73" y="1250187"/>
            <a:ext cx="2354117" cy="330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559540" y="236971"/>
            <a:ext cx="8274651" cy="100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68" rIns="82936" bIns="41468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>
                <a:solidFill>
                  <a:srgbClr val="000000"/>
                </a:solidFill>
                <a:latin typeface="Calibri"/>
              </a:rPr>
              <a:t>Désirée et Alain Frappier 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0" y="1619325"/>
            <a:ext cx="2617496" cy="217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58" y="1479819"/>
            <a:ext cx="1139592" cy="158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30" y="3146694"/>
            <a:ext cx="1139335" cy="161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130" y="1479819"/>
            <a:ext cx="1116716" cy="154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358" y="3146694"/>
            <a:ext cx="1222428" cy="167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1361" y="108611"/>
            <a:ext cx="8432643" cy="83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68" rIns="82936" bIns="41468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900">
                <a:solidFill>
                  <a:srgbClr val="000000"/>
                </a:solidFill>
                <a:latin typeface="Calibri"/>
              </a:rPr>
              <a:t>   Quelques actions à la CIBDI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93" y="946126"/>
            <a:ext cx="6080997" cy="380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9319" y="710921"/>
            <a:ext cx="7711817" cy="3015041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68" rIns="82936" bIns="41468" anchor="t" anchorCtr="0" compatLnSpc="1">
            <a:spAutoFit/>
          </a:bodyPr>
          <a:lstStyle/>
          <a:p>
            <a:pPr marL="259175" indent="-259175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900">
                <a:solidFill>
                  <a:srgbClr val="000000"/>
                </a:solidFill>
                <a:latin typeface="Calibri"/>
              </a:rPr>
              <a:t>Ateliers au CHU d’Agoulême</a:t>
            </a:r>
          </a:p>
          <a:p>
            <a:pPr marL="259175" indent="-259175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900">
                <a:solidFill>
                  <a:srgbClr val="000000"/>
                </a:solidFill>
                <a:latin typeface="Calibri"/>
              </a:rPr>
              <a:t>Toute la France Dessine</a:t>
            </a:r>
          </a:p>
          <a:p>
            <a:pPr marL="259175" indent="-259175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900">
                <a:solidFill>
                  <a:srgbClr val="000000"/>
                </a:solidFill>
                <a:latin typeface="Calibri"/>
              </a:rPr>
              <a:t>Jumelage avec le CAJ</a:t>
            </a:r>
          </a:p>
          <a:p>
            <a:pPr marL="259175" indent="-259175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900">
                <a:solidFill>
                  <a:srgbClr val="000000"/>
                </a:solidFill>
                <a:latin typeface="Calibri"/>
              </a:rPr>
              <a:t>Projet « D’Ici-Même » avec la compagnie Ouï dire</a:t>
            </a:r>
          </a:p>
          <a:p>
            <a:pPr marL="259175" indent="-259175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900">
              <a:solidFill>
                <a:srgbClr val="000000"/>
              </a:solidFill>
              <a:latin typeface="Calibri"/>
            </a:endParaRPr>
          </a:p>
          <a:p>
            <a:pPr marL="259175" indent="-259175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63" y="2883190"/>
            <a:ext cx="1271465" cy="22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0" y="2883190"/>
            <a:ext cx="2359135" cy="235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1543" y="2991801"/>
            <a:ext cx="2141895" cy="21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791" y="315964"/>
            <a:ext cx="6635520" cy="474588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68" rIns="82936" bIns="41468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500">
                <a:solidFill>
                  <a:srgbClr val="000000"/>
                </a:solidFill>
                <a:latin typeface="Calibri"/>
              </a:rPr>
              <a:t>La Bande-Dessinée, un vecteur du monde social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4" y="1123984"/>
            <a:ext cx="1810236" cy="24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79" y="1123984"/>
            <a:ext cx="1718408" cy="24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867" y="1123984"/>
            <a:ext cx="1846474" cy="24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75" y="1123984"/>
            <a:ext cx="1886196" cy="247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45</Words>
  <Application>Microsoft Office PowerPoint</Application>
  <PresentationFormat>Affichage à l'écran (16:9)</PresentationFormat>
  <Paragraphs>13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Default</vt:lpstr>
      <vt:lpstr>Table ronde BD La question sociale et l’action culturelle en BD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ronde BD La question sociale et l’action culturelle en BD</dc:title>
  <dc:creator>AURELIE</dc:creator>
  <cp:lastModifiedBy>ABF</cp:lastModifiedBy>
  <cp:revision>4</cp:revision>
  <dcterms:created xsi:type="dcterms:W3CDTF">2017-10-20T23:41:18Z</dcterms:created>
  <dcterms:modified xsi:type="dcterms:W3CDTF">2021-06-14T20:23:06Z</dcterms:modified>
</cp:coreProperties>
</file>