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005bd8f8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005bd8f8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005bd8f8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005bd8f8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005bd8f8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005bd8f8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00ea131c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00ea131c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05bd8f8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05bd8f8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005bd8f8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005bd8f8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005bd8f8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005bd8f8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550" y="152400"/>
            <a:ext cx="693306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900" y="176200"/>
            <a:ext cx="782955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52400"/>
            <a:ext cx="7991475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600"/>
            <a:ext cx="8839198" cy="464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402" y="152400"/>
            <a:ext cx="3627765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097575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6591" y="2386675"/>
            <a:ext cx="1822034" cy="2604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570" y="152400"/>
            <a:ext cx="5965030" cy="447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151" y="152400"/>
            <a:ext cx="2720025" cy="35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9149" y="152400"/>
            <a:ext cx="4821500" cy="31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