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60" r:id="rId2"/>
    <p:sldId id="263" r:id="rId3"/>
    <p:sldId id="261" r:id="rId4"/>
    <p:sldId id="288" r:id="rId5"/>
    <p:sldId id="287" r:id="rId6"/>
    <p:sldId id="304" r:id="rId7"/>
    <p:sldId id="285" r:id="rId8"/>
    <p:sldId id="299" r:id="rId9"/>
    <p:sldId id="314" r:id="rId10"/>
    <p:sldId id="291" r:id="rId11"/>
    <p:sldId id="290" r:id="rId12"/>
    <p:sldId id="292" r:id="rId13"/>
    <p:sldId id="293" r:id="rId14"/>
    <p:sldId id="294" r:id="rId15"/>
    <p:sldId id="315" r:id="rId16"/>
    <p:sldId id="295" r:id="rId17"/>
    <p:sldId id="264" r:id="rId18"/>
    <p:sldId id="301" r:id="rId19"/>
    <p:sldId id="300" r:id="rId20"/>
    <p:sldId id="266" r:id="rId21"/>
    <p:sldId id="267" r:id="rId22"/>
    <p:sldId id="298" r:id="rId23"/>
    <p:sldId id="296" r:id="rId24"/>
    <p:sldId id="297" r:id="rId25"/>
    <p:sldId id="278" r:id="rId26"/>
    <p:sldId id="306" r:id="rId27"/>
    <p:sldId id="305" r:id="rId28"/>
    <p:sldId id="268" r:id="rId29"/>
    <p:sldId id="303" r:id="rId30"/>
    <p:sldId id="270" r:id="rId31"/>
    <p:sldId id="302" r:id="rId32"/>
    <p:sldId id="277" r:id="rId33"/>
    <p:sldId id="307" r:id="rId34"/>
    <p:sldId id="274" r:id="rId35"/>
    <p:sldId id="275" r:id="rId36"/>
    <p:sldId id="276" r:id="rId37"/>
    <p:sldId id="310" r:id="rId38"/>
    <p:sldId id="308" r:id="rId39"/>
    <p:sldId id="309" r:id="rId40"/>
    <p:sldId id="271" r:id="rId41"/>
    <p:sldId id="311" r:id="rId42"/>
    <p:sldId id="312" r:id="rId43"/>
    <p:sldId id="313" r:id="rId44"/>
    <p:sldId id="316" r:id="rId45"/>
    <p:sldId id="281" r:id="rId46"/>
    <p:sldId id="282" r:id="rId47"/>
  </p:sldIdLst>
  <p:sldSz cx="9144000" cy="5143500" type="screen16x9"/>
  <p:notesSz cx="6858000" cy="9144000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2" autoAdjust="0"/>
    <p:restoredTop sz="94692" autoAdjust="0"/>
  </p:normalViewPr>
  <p:slideViewPr>
    <p:cSldViewPr>
      <p:cViewPr>
        <p:scale>
          <a:sx n="100" d="100"/>
          <a:sy n="100" d="100"/>
        </p:scale>
        <p:origin x="-1308" y="-80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92264F-9269-41FF-B0E2-7A1419EE88ED}" type="datetimeFigureOut">
              <a:rPr lang="sv-SE" smtClean="0"/>
              <a:t>2021-06-15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4BC70-DCCE-46DF-B633-E1E50201FC35}" type="slidenum">
              <a:rPr lang="sv-SE" smtClean="0"/>
              <a:t>‹N°›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4680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4BC70-DCCE-46DF-B633-E1E50201FC3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5795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4BC70-DCCE-46DF-B633-E1E50201FC35}" type="slidenum">
              <a:rPr lang="sv-SE" smtClean="0"/>
              <a:t>28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84737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4BC70-DCCE-46DF-B633-E1E50201FC35}" type="slidenum">
              <a:rPr lang="sv-SE" smtClean="0"/>
              <a:t>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84737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4BC70-DCCE-46DF-B633-E1E50201FC35}" type="slidenum">
              <a:rPr lang="sv-SE" smtClean="0"/>
              <a:t>43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2010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691680" y="1597821"/>
            <a:ext cx="5760640" cy="1102519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2051720" y="2914651"/>
            <a:ext cx="504056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1F2BF10-B60C-41F5-9C9D-3AB1A109855A}" type="datetimeFigureOut">
              <a:rPr lang="sv-SE"/>
              <a:pPr>
                <a:defRPr/>
              </a:pPr>
              <a:t>2021-06-15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0D8091E-B6AE-49EA-91C0-7581FAC49D6C}" type="slidenum">
              <a:rPr lang="sv-SE"/>
              <a:pPr>
                <a:defRPr/>
              </a:pPr>
              <a:t>‹N°›</a:t>
            </a:fld>
            <a:endParaRPr lang="sv-S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Sida med bar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456613" y="4457700"/>
            <a:ext cx="5143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da med element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Sida med text neg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19457f0-7884-4344-825b-9116774c08fc" descr="7064F2CD-8AB8-4CD6-8A88-877787CA510A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456613" y="4457701"/>
            <a:ext cx="514350" cy="517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a med element, bild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32040" y="253731"/>
            <a:ext cx="3384376" cy="1015663"/>
          </a:xfrm>
        </p:spPr>
        <p:txBody>
          <a:bodyPr>
            <a:spAutoFit/>
          </a:bodyPr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932040" y="1200152"/>
            <a:ext cx="3384376" cy="3394472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bild 4"/>
          <p:cNvSpPr>
            <a:spLocks noGrp="1"/>
          </p:cNvSpPr>
          <p:nvPr>
            <p:ph type="pic" sz="quarter" idx="10"/>
          </p:nvPr>
        </p:nvSpPr>
        <p:spPr>
          <a:xfrm>
            <a:off x="611188" y="0"/>
            <a:ext cx="3960812" cy="5143500"/>
          </a:xfrm>
        </p:spPr>
        <p:txBody>
          <a:bodyPr rtlCol="0">
            <a:normAutofit/>
          </a:bodyPr>
          <a:lstStyle/>
          <a:p>
            <a:pPr lvl="0"/>
            <a:r>
              <a:rPr lang="sv-SE" noProof="0" smtClean="0"/>
              <a:t>Klicka på ikonen för att lägga till en bild</a:t>
            </a:r>
            <a:endParaRPr lang="sv-SE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a med element, diagrag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32040" y="253731"/>
            <a:ext cx="3384376" cy="1015663"/>
          </a:xfrm>
        </p:spPr>
        <p:txBody>
          <a:bodyPr>
            <a:spAutoFit/>
          </a:bodyPr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932040" y="1200152"/>
            <a:ext cx="3384376" cy="3394472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diagram 5"/>
          <p:cNvSpPr>
            <a:spLocks noGrp="1"/>
          </p:cNvSpPr>
          <p:nvPr>
            <p:ph type="chart" sz="quarter" idx="10"/>
          </p:nvPr>
        </p:nvSpPr>
        <p:spPr>
          <a:xfrm>
            <a:off x="611188" y="0"/>
            <a:ext cx="3960812" cy="2571750"/>
          </a:xfrm>
        </p:spPr>
        <p:txBody>
          <a:bodyPr rtlCol="0">
            <a:normAutofit/>
          </a:bodyPr>
          <a:lstStyle/>
          <a:p>
            <a:pPr lvl="0"/>
            <a:r>
              <a:rPr lang="sv-SE" noProof="0" smtClean="0"/>
              <a:t>Klicka på ikonen för att lägga till ett diagram</a:t>
            </a:r>
            <a:endParaRPr lang="sv-SE" noProof="0"/>
          </a:p>
        </p:txBody>
      </p:sp>
      <p:sp>
        <p:nvSpPr>
          <p:cNvPr id="8" name="Platshållare för diagram 7"/>
          <p:cNvSpPr>
            <a:spLocks noGrp="1"/>
          </p:cNvSpPr>
          <p:nvPr>
            <p:ph type="chart" sz="quarter" idx="11"/>
          </p:nvPr>
        </p:nvSpPr>
        <p:spPr>
          <a:xfrm>
            <a:off x="611188" y="2571750"/>
            <a:ext cx="3960812" cy="2571750"/>
          </a:xfrm>
        </p:spPr>
        <p:txBody>
          <a:bodyPr rtlCol="0">
            <a:normAutofit/>
          </a:bodyPr>
          <a:lstStyle/>
          <a:p>
            <a:pPr lvl="0"/>
            <a:r>
              <a:rPr lang="sv-SE" noProof="0" smtClean="0"/>
              <a:t>Klicka på ikonen för att lägga till ett diagram</a:t>
            </a:r>
            <a:endParaRPr lang="sv-SE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a med elemen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0"/>
          </p:nvPr>
        </p:nvSpPr>
        <p:spPr>
          <a:xfrm>
            <a:off x="611188" y="0"/>
            <a:ext cx="7705228" cy="5143500"/>
          </a:xfrm>
        </p:spPr>
        <p:txBody>
          <a:bodyPr rtlCol="0">
            <a:normAutofit/>
          </a:bodyPr>
          <a:lstStyle/>
          <a:p>
            <a:pPr lvl="0"/>
            <a:r>
              <a:rPr lang="sv-SE" noProof="0" smtClean="0"/>
              <a:t>Klicka på ikonen för att lägga till en bild</a:t>
            </a:r>
            <a:endParaRPr lang="sv-SE" noProof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87624" y="253731"/>
            <a:ext cx="3384376" cy="1015663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827089" y="205979"/>
            <a:ext cx="74898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1027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827089" y="1200151"/>
            <a:ext cx="7489825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pic>
        <p:nvPicPr>
          <p:cNvPr id="1028" name="Picture 1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456613" y="4457700"/>
            <a:ext cx="5143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a2924c6e-5b4b-4f65-bd7c-8a81100b3211" descr="image001"/>
          <p:cNvPicPr>
            <a:picLocks noChangeAspect="1" noChangeArrowheads="1"/>
          </p:cNvPicPr>
          <p:nvPr/>
        </p:nvPicPr>
        <p:blipFill>
          <a:blip r:embed="rId13"/>
          <a:srcRect b="6250"/>
          <a:stretch>
            <a:fillRect/>
          </a:stretch>
        </p:blipFill>
        <p:spPr bwMode="auto">
          <a:xfrm>
            <a:off x="0" y="0"/>
            <a:ext cx="6159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57" r:id="rId3"/>
    <p:sldLayoutId id="2147483660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61" r:id="rId1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SzPct val="75000"/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SzPct val="75000"/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SzPct val="75000"/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SzPct val="75000"/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SzPct val="75000"/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video.malmo.se/?bctid=2112668036001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92" y="951571"/>
            <a:ext cx="5544616" cy="3394472"/>
          </a:xfr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581874"/>
            <a:ext cx="2093232" cy="366722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1547664" y="411510"/>
            <a:ext cx="6192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GARAGET – YOUR LIVINGROOM</a:t>
            </a:r>
            <a:endParaRPr lang="sv-SE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88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0715" cy="5143500"/>
          </a:xfrm>
        </p:spPr>
      </p:pic>
      <p:sp>
        <p:nvSpPr>
          <p:cNvPr id="8" name="textruta 7"/>
          <p:cNvSpPr txBox="1"/>
          <p:nvPr/>
        </p:nvSpPr>
        <p:spPr>
          <a:xfrm>
            <a:off x="251521" y="4785996"/>
            <a:ext cx="224773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1400" dirty="0" smtClean="0">
                <a:solidFill>
                  <a:schemeClr val="bg1"/>
                </a:solidFill>
              </a:rPr>
              <a:t>© Gianluca </a:t>
            </a:r>
            <a:r>
              <a:rPr lang="sv-SE" sz="1400" dirty="0" err="1" smtClean="0">
                <a:solidFill>
                  <a:schemeClr val="bg1"/>
                </a:solidFill>
              </a:rPr>
              <a:t>LaBruna</a:t>
            </a:r>
            <a:r>
              <a:rPr lang="sv-SE" sz="1400" dirty="0" smtClean="0">
                <a:solidFill>
                  <a:schemeClr val="bg1"/>
                </a:solidFill>
              </a:rPr>
              <a:t> 2016</a:t>
            </a:r>
            <a:endParaRPr lang="sv-S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39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"/>
            <a:ext cx="9144000" cy="5142818"/>
          </a:xfrm>
        </p:spPr>
      </p:pic>
      <p:sp>
        <p:nvSpPr>
          <p:cNvPr id="8" name="textruta 7"/>
          <p:cNvSpPr txBox="1"/>
          <p:nvPr/>
        </p:nvSpPr>
        <p:spPr>
          <a:xfrm>
            <a:off x="251521" y="4785996"/>
            <a:ext cx="118333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1400" dirty="0" smtClean="0">
                <a:solidFill>
                  <a:schemeClr val="bg1">
                    <a:lumMod val="75000"/>
                  </a:schemeClr>
                </a:solidFill>
              </a:rPr>
              <a:t>© </a:t>
            </a:r>
            <a:r>
              <a:rPr lang="sv-SE" sz="1400" dirty="0" err="1" smtClean="0">
                <a:solidFill>
                  <a:schemeClr val="bg1">
                    <a:lumMod val="75000"/>
                  </a:schemeClr>
                </a:solidFill>
              </a:rPr>
              <a:t>Colourbox</a:t>
            </a:r>
            <a:endParaRPr lang="sv-SE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28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44000" cy="5191787"/>
          </a:xfrm>
        </p:spPr>
      </p:pic>
      <p:sp>
        <p:nvSpPr>
          <p:cNvPr id="8" name="textruta 7"/>
          <p:cNvSpPr txBox="1"/>
          <p:nvPr/>
        </p:nvSpPr>
        <p:spPr>
          <a:xfrm>
            <a:off x="251521" y="4785996"/>
            <a:ext cx="118333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1400" dirty="0" smtClean="0">
                <a:solidFill>
                  <a:schemeClr val="bg1">
                    <a:lumMod val="75000"/>
                  </a:schemeClr>
                </a:solidFill>
              </a:rPr>
              <a:t>© </a:t>
            </a:r>
            <a:r>
              <a:rPr lang="sv-SE" sz="1400" dirty="0" err="1" smtClean="0">
                <a:solidFill>
                  <a:schemeClr val="bg1">
                    <a:lumMod val="75000"/>
                  </a:schemeClr>
                </a:solidFill>
              </a:rPr>
              <a:t>Colourbox</a:t>
            </a:r>
            <a:endParaRPr lang="sv-SE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52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44000" cy="5198084"/>
          </a:xfrm>
        </p:spPr>
      </p:pic>
      <p:sp>
        <p:nvSpPr>
          <p:cNvPr id="8" name="textruta 7"/>
          <p:cNvSpPr txBox="1"/>
          <p:nvPr/>
        </p:nvSpPr>
        <p:spPr>
          <a:xfrm>
            <a:off x="251521" y="4785996"/>
            <a:ext cx="118333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1400" dirty="0" smtClean="0">
                <a:solidFill>
                  <a:schemeClr val="bg1">
                    <a:lumMod val="75000"/>
                  </a:schemeClr>
                </a:solidFill>
              </a:rPr>
              <a:t>© </a:t>
            </a:r>
            <a:r>
              <a:rPr lang="sv-SE" sz="1400" dirty="0" err="1" smtClean="0">
                <a:solidFill>
                  <a:schemeClr val="bg1">
                    <a:lumMod val="75000"/>
                  </a:schemeClr>
                </a:solidFill>
              </a:rPr>
              <a:t>Colourbox</a:t>
            </a:r>
            <a:endParaRPr lang="sv-SE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1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8" name="textruta 7"/>
          <p:cNvSpPr txBox="1"/>
          <p:nvPr/>
        </p:nvSpPr>
        <p:spPr>
          <a:xfrm>
            <a:off x="251521" y="4785996"/>
            <a:ext cx="186942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1400" dirty="0" smtClean="0">
                <a:solidFill>
                  <a:schemeClr val="bg1">
                    <a:lumMod val="75000"/>
                  </a:schemeClr>
                </a:solidFill>
              </a:rPr>
              <a:t>© Nille Leander 2010</a:t>
            </a:r>
            <a:endParaRPr lang="sv-SE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95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 smtClean="0"/>
              <a:t>A Café</a:t>
            </a:r>
            <a:endParaRPr lang="sv-SE" dirty="0"/>
          </a:p>
          <a:p>
            <a:pPr lvl="0"/>
            <a:r>
              <a:rPr lang="en-GB" dirty="0"/>
              <a:t>A creative corner</a:t>
            </a:r>
            <a:endParaRPr lang="sv-SE" dirty="0"/>
          </a:p>
          <a:p>
            <a:pPr lvl="0"/>
            <a:r>
              <a:rPr lang="en-GB" dirty="0" smtClean="0"/>
              <a:t>A Library</a:t>
            </a:r>
            <a:endParaRPr lang="sv-SE" dirty="0"/>
          </a:p>
          <a:p>
            <a:pPr lvl="0"/>
            <a:r>
              <a:rPr lang="en-GB" dirty="0"/>
              <a:t>An open stage</a:t>
            </a: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1704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0" dirty="0" smtClean="0"/>
              <a:t>THE CAFÉ</a:t>
            </a:r>
            <a:endParaRPr lang="sv-SE" b="0" dirty="0"/>
          </a:p>
        </p:txBody>
      </p:sp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765872"/>
            <a:ext cx="3024336" cy="3611756"/>
          </a:xfr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581874"/>
            <a:ext cx="2093232" cy="36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1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0538"/>
            <a:ext cx="9252519" cy="5164038"/>
          </a:xfrm>
        </p:spPr>
      </p:pic>
      <p:sp>
        <p:nvSpPr>
          <p:cNvPr id="9" name="textruta 8"/>
          <p:cNvSpPr txBox="1"/>
          <p:nvPr/>
        </p:nvSpPr>
        <p:spPr>
          <a:xfrm>
            <a:off x="251521" y="4785996"/>
            <a:ext cx="186942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1400" dirty="0" smtClean="0">
                <a:solidFill>
                  <a:schemeClr val="bg1">
                    <a:lumMod val="75000"/>
                  </a:schemeClr>
                </a:solidFill>
              </a:rPr>
              <a:t>© Nille Leander 2010</a:t>
            </a:r>
            <a:endParaRPr lang="sv-SE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84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2942"/>
          </a:xfrm>
        </p:spPr>
      </p:pic>
      <p:sp>
        <p:nvSpPr>
          <p:cNvPr id="7" name="textruta 6"/>
          <p:cNvSpPr txBox="1"/>
          <p:nvPr/>
        </p:nvSpPr>
        <p:spPr>
          <a:xfrm>
            <a:off x="251521" y="4785996"/>
            <a:ext cx="224773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1400" dirty="0" smtClean="0">
                <a:solidFill>
                  <a:schemeClr val="bg1">
                    <a:lumMod val="75000"/>
                  </a:schemeClr>
                </a:solidFill>
              </a:rPr>
              <a:t>© Martin Schönbeck 2015</a:t>
            </a:r>
            <a:endParaRPr lang="sv-SE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17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0538"/>
            <a:ext cx="9143999" cy="5164037"/>
          </a:xfrm>
        </p:spPr>
      </p:pic>
      <p:sp>
        <p:nvSpPr>
          <p:cNvPr id="9" name="textruta 8"/>
          <p:cNvSpPr txBox="1"/>
          <p:nvPr/>
        </p:nvSpPr>
        <p:spPr>
          <a:xfrm>
            <a:off x="251521" y="4785996"/>
            <a:ext cx="224773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1400" dirty="0" smtClean="0">
                <a:solidFill>
                  <a:schemeClr val="bg1">
                    <a:lumMod val="75000"/>
                  </a:schemeClr>
                </a:solidFill>
              </a:rPr>
              <a:t>© Martin Schönbeck 2015</a:t>
            </a:r>
            <a:endParaRPr lang="sv-SE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90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233" y="0"/>
            <a:ext cx="10244666" cy="5143500"/>
          </a:xfrm>
        </p:spPr>
      </p:pic>
      <p:sp>
        <p:nvSpPr>
          <p:cNvPr id="8" name="textruta 7"/>
          <p:cNvSpPr txBox="1"/>
          <p:nvPr/>
        </p:nvSpPr>
        <p:spPr>
          <a:xfrm>
            <a:off x="251521" y="4785996"/>
            <a:ext cx="118333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1400" dirty="0" smtClean="0">
                <a:solidFill>
                  <a:schemeClr val="bg1">
                    <a:lumMod val="75000"/>
                  </a:schemeClr>
                </a:solidFill>
              </a:rPr>
              <a:t>© </a:t>
            </a:r>
            <a:r>
              <a:rPr lang="sv-SE" sz="1400" dirty="0" err="1" smtClean="0">
                <a:solidFill>
                  <a:schemeClr val="bg1">
                    <a:lumMod val="75000"/>
                  </a:schemeClr>
                </a:solidFill>
              </a:rPr>
              <a:t>Colourbox</a:t>
            </a:r>
            <a:endParaRPr lang="sv-SE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0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27585" y="195486"/>
            <a:ext cx="7489825" cy="857250"/>
          </a:xfrm>
        </p:spPr>
        <p:txBody>
          <a:bodyPr/>
          <a:lstStyle/>
          <a:p>
            <a:r>
              <a:rPr lang="sv-SE" b="0" dirty="0" smtClean="0"/>
              <a:t>THE CREATIVE CORNER</a:t>
            </a:r>
            <a:endParaRPr lang="sv-SE" b="0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0" y="807626"/>
            <a:ext cx="6840760" cy="3528248"/>
          </a:xfr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581874"/>
            <a:ext cx="2093232" cy="366722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1043608" y="4137925"/>
            <a:ext cx="1620508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1200" dirty="0" smtClean="0">
                <a:solidFill>
                  <a:schemeClr val="bg1">
                    <a:lumMod val="95000"/>
                  </a:schemeClr>
                </a:solidFill>
              </a:rPr>
              <a:t>© Anders Stiltje 2013</a:t>
            </a:r>
            <a:endParaRPr lang="sv-SE" sz="1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4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"/>
            <a:ext cx="9144000" cy="5142334"/>
          </a:xfrm>
        </p:spPr>
      </p:pic>
      <p:sp>
        <p:nvSpPr>
          <p:cNvPr id="7" name="textruta 6"/>
          <p:cNvSpPr txBox="1"/>
          <p:nvPr/>
        </p:nvSpPr>
        <p:spPr>
          <a:xfrm>
            <a:off x="251521" y="4785996"/>
            <a:ext cx="186115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1400" dirty="0" smtClean="0">
                <a:solidFill>
                  <a:schemeClr val="bg1">
                    <a:lumMod val="75000"/>
                  </a:schemeClr>
                </a:solidFill>
              </a:rPr>
              <a:t>© Anders Stiltje 2013</a:t>
            </a:r>
            <a:endParaRPr lang="sv-SE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26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"/>
            <a:ext cx="9144000" cy="5142334"/>
          </a:xfrm>
        </p:spPr>
      </p:pic>
      <p:sp>
        <p:nvSpPr>
          <p:cNvPr id="7" name="textruta 6"/>
          <p:cNvSpPr txBox="1"/>
          <p:nvPr/>
        </p:nvSpPr>
        <p:spPr>
          <a:xfrm>
            <a:off x="251521" y="4785996"/>
            <a:ext cx="186115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1400" dirty="0" smtClean="0">
                <a:solidFill>
                  <a:schemeClr val="bg1">
                    <a:lumMod val="75000"/>
                  </a:schemeClr>
                </a:solidFill>
              </a:rPr>
              <a:t>© Anders Stiltje 2013</a:t>
            </a:r>
            <a:endParaRPr lang="sv-SE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9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27585" y="195486"/>
            <a:ext cx="7489825" cy="857250"/>
          </a:xfrm>
        </p:spPr>
        <p:txBody>
          <a:bodyPr/>
          <a:lstStyle/>
          <a:p>
            <a:r>
              <a:rPr lang="sv-SE" b="0" dirty="0" smtClean="0"/>
              <a:t>THE LIBRARY</a:t>
            </a:r>
            <a:endParaRPr lang="sv-SE" b="0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52" y="807626"/>
            <a:ext cx="7056496" cy="3528248"/>
          </a:xfr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581874"/>
            <a:ext cx="2093232" cy="366722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1043608" y="4137925"/>
            <a:ext cx="1620508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1200" dirty="0" smtClean="0">
                <a:solidFill>
                  <a:schemeClr val="bg1">
                    <a:lumMod val="95000"/>
                  </a:schemeClr>
                </a:solidFill>
              </a:rPr>
              <a:t>© Anders Stiltje 2013</a:t>
            </a:r>
            <a:endParaRPr lang="sv-SE" sz="1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6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0538"/>
            <a:ext cx="9143999" cy="5164038"/>
          </a:xfrm>
        </p:spPr>
      </p:pic>
      <p:sp>
        <p:nvSpPr>
          <p:cNvPr id="7" name="textruta 6"/>
          <p:cNvSpPr txBox="1"/>
          <p:nvPr/>
        </p:nvSpPr>
        <p:spPr>
          <a:xfrm>
            <a:off x="251521" y="4785996"/>
            <a:ext cx="198002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1400" dirty="0" smtClean="0">
                <a:solidFill>
                  <a:schemeClr val="bg1">
                    <a:lumMod val="75000"/>
                  </a:schemeClr>
                </a:solidFill>
              </a:rPr>
              <a:t>© Daniel Preisler 2012</a:t>
            </a:r>
            <a:endParaRPr lang="sv-SE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6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74"/>
            <a:ext cx="9144000" cy="5143500"/>
          </a:xfrm>
        </p:spPr>
      </p:pic>
      <p:sp>
        <p:nvSpPr>
          <p:cNvPr id="7" name="textruta 6"/>
          <p:cNvSpPr txBox="1"/>
          <p:nvPr/>
        </p:nvSpPr>
        <p:spPr>
          <a:xfrm>
            <a:off x="251521" y="4785996"/>
            <a:ext cx="186115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1400" dirty="0" smtClean="0">
                <a:solidFill>
                  <a:schemeClr val="bg1">
                    <a:lumMod val="65000"/>
                  </a:schemeClr>
                </a:solidFill>
              </a:rPr>
              <a:t>© Anders Stiltje 2014</a:t>
            </a:r>
            <a:endParaRPr lang="sv-SE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83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7" name="textruta 6"/>
          <p:cNvSpPr txBox="1"/>
          <p:nvPr/>
        </p:nvSpPr>
        <p:spPr>
          <a:xfrm>
            <a:off x="251521" y="4785996"/>
            <a:ext cx="224773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1400" dirty="0" smtClean="0">
                <a:solidFill>
                  <a:schemeClr val="bg1">
                    <a:lumMod val="65000"/>
                  </a:schemeClr>
                </a:solidFill>
              </a:rPr>
              <a:t>© Martin Schönbeck 2015</a:t>
            </a:r>
            <a:endParaRPr lang="sv-SE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6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27585" y="195486"/>
            <a:ext cx="7489825" cy="857250"/>
          </a:xfrm>
        </p:spPr>
        <p:txBody>
          <a:bodyPr/>
          <a:lstStyle/>
          <a:p>
            <a:r>
              <a:rPr lang="sv-SE" dirty="0" smtClean="0">
                <a:latin typeface="Myriad Pro Light" pitchFamily="34" charset="0"/>
              </a:rPr>
              <a:t>NOT JUST BOOKS</a:t>
            </a:r>
            <a:endParaRPr lang="sv-SE" dirty="0">
              <a:latin typeface="Myriad Pro Light" pitchFamily="34" charset="0"/>
            </a:endParaRP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52" y="807626"/>
            <a:ext cx="7056496" cy="3528248"/>
          </a:xfr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581874"/>
            <a:ext cx="2093232" cy="366722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1043609" y="4137925"/>
            <a:ext cx="1952779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1200" dirty="0" smtClean="0">
                <a:solidFill>
                  <a:schemeClr val="bg1">
                    <a:lumMod val="95000"/>
                  </a:schemeClr>
                </a:solidFill>
              </a:rPr>
              <a:t>© Martin Schönbeck 2015</a:t>
            </a:r>
            <a:endParaRPr lang="sv-SE" sz="1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14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</p:spPr>
      </p:pic>
      <p:sp>
        <p:nvSpPr>
          <p:cNvPr id="5" name="textruta 4"/>
          <p:cNvSpPr txBox="1"/>
          <p:nvPr/>
        </p:nvSpPr>
        <p:spPr>
          <a:xfrm>
            <a:off x="251521" y="4785996"/>
            <a:ext cx="186115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1400" dirty="0" smtClean="0">
                <a:solidFill>
                  <a:schemeClr val="bg1">
                    <a:lumMod val="95000"/>
                  </a:schemeClr>
                </a:solidFill>
              </a:rPr>
              <a:t>© Anders Stiltje 2013</a:t>
            </a:r>
            <a:endParaRPr lang="sv-SE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36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5" name="textruta 4"/>
          <p:cNvSpPr txBox="1"/>
          <p:nvPr/>
        </p:nvSpPr>
        <p:spPr>
          <a:xfrm>
            <a:off x="251521" y="4785996"/>
            <a:ext cx="186115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1400" dirty="0" smtClean="0">
                <a:solidFill>
                  <a:schemeClr val="bg1">
                    <a:lumMod val="95000"/>
                  </a:schemeClr>
                </a:solidFill>
              </a:rPr>
              <a:t>© Anders Stiltje 2013</a:t>
            </a:r>
            <a:endParaRPr lang="sv-SE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01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43" y="874514"/>
            <a:ext cx="5097514" cy="3394472"/>
          </a:xfrm>
        </p:spPr>
      </p:pic>
    </p:spTree>
    <p:extLst>
      <p:ext uri="{BB962C8B-B14F-4D97-AF65-F5344CB8AC3E}">
        <p14:creationId xmlns:p14="http://schemas.microsoft.com/office/powerpoint/2010/main" val="345890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5143499"/>
          </a:xfrm>
        </p:spPr>
      </p:pic>
      <p:sp>
        <p:nvSpPr>
          <p:cNvPr id="5" name="textruta 4"/>
          <p:cNvSpPr txBox="1"/>
          <p:nvPr/>
        </p:nvSpPr>
        <p:spPr>
          <a:xfrm>
            <a:off x="251521" y="4785996"/>
            <a:ext cx="186115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1400" dirty="0" smtClean="0">
                <a:solidFill>
                  <a:schemeClr val="bg1">
                    <a:lumMod val="85000"/>
                  </a:schemeClr>
                </a:solidFill>
              </a:rPr>
              <a:t>© Anders Stiltje 2013</a:t>
            </a:r>
            <a:endParaRPr lang="sv-SE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87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7" name="textruta 6"/>
          <p:cNvSpPr txBox="1"/>
          <p:nvPr/>
        </p:nvSpPr>
        <p:spPr>
          <a:xfrm>
            <a:off x="251521" y="4785996"/>
            <a:ext cx="186115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1400" dirty="0" smtClean="0">
                <a:solidFill>
                  <a:schemeClr val="bg1">
                    <a:lumMod val="75000"/>
                  </a:schemeClr>
                </a:solidFill>
              </a:rPr>
              <a:t>© Anders Stiltje 2013</a:t>
            </a:r>
            <a:endParaRPr lang="sv-SE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2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PARTICIPATION IN PRACTICE </a:t>
            </a:r>
            <a:endParaRPr lang="sv-SE" b="0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71" y="874514"/>
            <a:ext cx="6660059" cy="3394472"/>
          </a:xfr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581874"/>
            <a:ext cx="2093232" cy="366722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1295308" y="4029913"/>
            <a:ext cx="1720343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1200" dirty="0" smtClean="0">
                <a:solidFill>
                  <a:schemeClr val="bg1"/>
                </a:solidFill>
              </a:rPr>
              <a:t>© Daniel Preisler 2012</a:t>
            </a:r>
            <a:endParaRPr lang="sv-S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5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/>
            </a:r>
            <a:br>
              <a:rPr lang="sv-SE" dirty="0"/>
            </a:br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874514"/>
            <a:ext cx="6788944" cy="3394472"/>
          </a:xfrm>
        </p:spPr>
      </p:pic>
      <p:sp>
        <p:nvSpPr>
          <p:cNvPr id="5" name="Rektangel 4"/>
          <p:cNvSpPr/>
          <p:nvPr/>
        </p:nvSpPr>
        <p:spPr>
          <a:xfrm>
            <a:off x="1331640" y="4245936"/>
            <a:ext cx="723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hlinkClick r:id="rId3"/>
              </a:rPr>
              <a:t>Tools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3351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</p:spPr>
      </p:pic>
      <p:sp>
        <p:nvSpPr>
          <p:cNvPr id="70" name="textruta 69"/>
          <p:cNvSpPr txBox="1"/>
          <p:nvPr/>
        </p:nvSpPr>
        <p:spPr>
          <a:xfrm>
            <a:off x="251521" y="4785996"/>
            <a:ext cx="224773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1400" dirty="0" smtClean="0">
                <a:solidFill>
                  <a:schemeClr val="bg1">
                    <a:lumMod val="85000"/>
                  </a:schemeClr>
                </a:solidFill>
              </a:rPr>
              <a:t>© Martin </a:t>
            </a:r>
            <a:r>
              <a:rPr lang="sv-SE" sz="1400" dirty="0">
                <a:solidFill>
                  <a:schemeClr val="bg1">
                    <a:lumMod val="85000"/>
                  </a:schemeClr>
                </a:solidFill>
              </a:rPr>
              <a:t>S</a:t>
            </a:r>
            <a:r>
              <a:rPr lang="sv-SE" sz="1400" dirty="0" smtClean="0">
                <a:solidFill>
                  <a:schemeClr val="bg1">
                    <a:lumMod val="85000"/>
                  </a:schemeClr>
                </a:solidFill>
              </a:rPr>
              <a:t>chönbeck 2015</a:t>
            </a:r>
            <a:endParaRPr lang="sv-SE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3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Myriad Pro Light" pitchFamily="34" charset="0"/>
              </a:rPr>
              <a:t>OPEN STAGE</a:t>
            </a:r>
            <a:endParaRPr lang="sv-SE" dirty="0">
              <a:latin typeface="Myriad Pro Light" pitchFamily="34" charset="0"/>
            </a:endParaRP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2" y="788185"/>
            <a:ext cx="6264696" cy="3567131"/>
          </a:xfr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581874"/>
            <a:ext cx="2093232" cy="366722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1475656" y="4137925"/>
            <a:ext cx="1620508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1200" dirty="0" smtClean="0">
                <a:solidFill>
                  <a:schemeClr val="bg1">
                    <a:lumMod val="75000"/>
                  </a:schemeClr>
                </a:solidFill>
              </a:rPr>
              <a:t>© Anders Stiltje 2013</a:t>
            </a:r>
            <a:endParaRPr lang="sv-SE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37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005"/>
            <a:ext cx="9144000" cy="5197505"/>
          </a:xfrm>
        </p:spPr>
      </p:pic>
      <p:sp>
        <p:nvSpPr>
          <p:cNvPr id="8" name="textruta 7"/>
          <p:cNvSpPr txBox="1"/>
          <p:nvPr/>
        </p:nvSpPr>
        <p:spPr>
          <a:xfrm>
            <a:off x="251521" y="4785996"/>
            <a:ext cx="224773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1400" dirty="0" smtClean="0">
                <a:solidFill>
                  <a:schemeClr val="bg1">
                    <a:lumMod val="85000"/>
                  </a:schemeClr>
                </a:solidFill>
              </a:rPr>
              <a:t>© Martin Schönbeck 2015</a:t>
            </a:r>
            <a:endParaRPr lang="sv-SE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49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007"/>
            <a:ext cx="9144000" cy="5197507"/>
          </a:xfrm>
        </p:spPr>
      </p:pic>
      <p:sp>
        <p:nvSpPr>
          <p:cNvPr id="8" name="textruta 7"/>
          <p:cNvSpPr txBox="1"/>
          <p:nvPr/>
        </p:nvSpPr>
        <p:spPr>
          <a:xfrm>
            <a:off x="251521" y="4785996"/>
            <a:ext cx="186115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1400" dirty="0" smtClean="0">
                <a:solidFill>
                  <a:schemeClr val="bg1">
                    <a:lumMod val="85000"/>
                  </a:schemeClr>
                </a:solidFill>
              </a:rPr>
              <a:t>© Anders Stiltje 2013</a:t>
            </a:r>
            <a:endParaRPr lang="sv-SE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90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0" dirty="0" smtClean="0"/>
              <a:t>SURVEYS</a:t>
            </a:r>
            <a:endParaRPr lang="sv-SE" b="0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718" y="1240096"/>
            <a:ext cx="5076564" cy="2663308"/>
          </a:xfr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581874"/>
            <a:ext cx="2093232" cy="366722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1467946" y="3705877"/>
            <a:ext cx="1620508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1200" dirty="0" smtClean="0">
                <a:solidFill>
                  <a:schemeClr val="bg1">
                    <a:lumMod val="95000"/>
                  </a:schemeClr>
                </a:solidFill>
              </a:rPr>
              <a:t>© Anders Stiltje 2015</a:t>
            </a:r>
            <a:endParaRPr lang="sv-SE" sz="1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90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8451"/>
          </a:xfrm>
        </p:spPr>
      </p:pic>
      <p:sp>
        <p:nvSpPr>
          <p:cNvPr id="5" name="textruta 4"/>
          <p:cNvSpPr txBox="1"/>
          <p:nvPr/>
        </p:nvSpPr>
        <p:spPr>
          <a:xfrm>
            <a:off x="251521" y="4785996"/>
            <a:ext cx="186115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1400" dirty="0" smtClean="0">
                <a:solidFill>
                  <a:schemeClr val="bg1">
                    <a:lumMod val="95000"/>
                  </a:schemeClr>
                </a:solidFill>
              </a:rPr>
              <a:t>© Anders Stiltje 2013</a:t>
            </a:r>
            <a:endParaRPr lang="sv-SE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96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0" y="1089697"/>
            <a:ext cx="8280920" cy="2964107"/>
          </a:xfrm>
        </p:spPr>
      </p:pic>
      <p:sp>
        <p:nvSpPr>
          <p:cNvPr id="4" name="textruta 3"/>
          <p:cNvSpPr txBox="1"/>
          <p:nvPr/>
        </p:nvSpPr>
        <p:spPr>
          <a:xfrm>
            <a:off x="251521" y="4137924"/>
            <a:ext cx="154875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1400" dirty="0" smtClean="0">
                <a:solidFill>
                  <a:schemeClr val="bg1">
                    <a:lumMod val="75000"/>
                  </a:schemeClr>
                </a:solidFill>
              </a:rPr>
              <a:t>© David </a:t>
            </a:r>
            <a:r>
              <a:rPr lang="sv-SE" sz="1400" dirty="0" err="1" smtClean="0">
                <a:solidFill>
                  <a:schemeClr val="bg1">
                    <a:lumMod val="75000"/>
                  </a:schemeClr>
                </a:solidFill>
              </a:rPr>
              <a:t>Iliff</a:t>
            </a:r>
            <a:r>
              <a:rPr lang="sv-SE" sz="1400" dirty="0" smtClean="0">
                <a:solidFill>
                  <a:schemeClr val="bg1">
                    <a:lumMod val="75000"/>
                  </a:schemeClr>
                </a:solidFill>
              </a:rPr>
              <a:t> 2006</a:t>
            </a:r>
            <a:endParaRPr lang="sv-SE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78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8451"/>
          </a:xfrm>
        </p:spPr>
      </p:pic>
      <p:sp>
        <p:nvSpPr>
          <p:cNvPr id="5" name="textruta 4"/>
          <p:cNvSpPr txBox="1"/>
          <p:nvPr/>
        </p:nvSpPr>
        <p:spPr>
          <a:xfrm>
            <a:off x="251521" y="4785996"/>
            <a:ext cx="203934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1400" dirty="0" smtClean="0">
                <a:solidFill>
                  <a:schemeClr val="bg1">
                    <a:lumMod val="95000"/>
                  </a:schemeClr>
                </a:solidFill>
              </a:rPr>
              <a:t>© Sara Espensen 2013</a:t>
            </a:r>
            <a:endParaRPr lang="sv-SE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10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0" dirty="0" smtClean="0"/>
              <a:t>WHOSE VOICE?</a:t>
            </a:r>
            <a:endParaRPr lang="sv-SE" b="0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93" y="1240096"/>
            <a:ext cx="5326615" cy="2663308"/>
          </a:xfr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581874"/>
            <a:ext cx="2093232" cy="366722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1871372" y="3705877"/>
            <a:ext cx="1620508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1200" dirty="0" smtClean="0">
                <a:solidFill>
                  <a:schemeClr val="bg1">
                    <a:lumMod val="65000"/>
                  </a:schemeClr>
                </a:solidFill>
              </a:rPr>
              <a:t>© Anders Stiltje 2013</a:t>
            </a:r>
            <a:endParaRPr lang="sv-SE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61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EVERYBODY! LET’S DO THIS!</a:t>
            </a:r>
            <a:endParaRPr lang="sv-SE" b="0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581874"/>
            <a:ext cx="2093232" cy="366722"/>
          </a:xfrm>
          <a:prstGeom prst="rect">
            <a:avLst/>
          </a:prstGeom>
        </p:spPr>
      </p:pic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93" y="1360219"/>
            <a:ext cx="5326615" cy="2423063"/>
          </a:xfrm>
        </p:spPr>
      </p:pic>
      <p:sp>
        <p:nvSpPr>
          <p:cNvPr id="6" name="textruta 5"/>
          <p:cNvSpPr txBox="1"/>
          <p:nvPr/>
        </p:nvSpPr>
        <p:spPr>
          <a:xfrm>
            <a:off x="1871373" y="3705877"/>
            <a:ext cx="1720343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1200" dirty="0" smtClean="0">
                <a:solidFill>
                  <a:schemeClr val="bg1">
                    <a:lumMod val="65000"/>
                  </a:schemeClr>
                </a:solidFill>
              </a:rPr>
              <a:t>© Daniel Preisler 2012</a:t>
            </a:r>
            <a:endParaRPr lang="sv-SE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51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54598"/>
            <a:ext cx="8784976" cy="3634305"/>
          </a:xfrm>
        </p:spPr>
      </p:pic>
      <p:sp>
        <p:nvSpPr>
          <p:cNvPr id="6" name="textruta 5"/>
          <p:cNvSpPr txBox="1"/>
          <p:nvPr/>
        </p:nvSpPr>
        <p:spPr>
          <a:xfrm>
            <a:off x="323529" y="4029913"/>
            <a:ext cx="1720343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1200" dirty="0" smtClean="0">
                <a:solidFill>
                  <a:schemeClr val="bg1">
                    <a:lumMod val="65000"/>
                  </a:schemeClr>
                </a:solidFill>
              </a:rPr>
              <a:t>© Daniel Preisler 2012</a:t>
            </a:r>
            <a:endParaRPr lang="sv-SE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63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Start with the user</a:t>
            </a:r>
            <a:endParaRPr lang="sv-SE" dirty="0"/>
          </a:p>
          <a:p>
            <a:pPr lvl="0"/>
            <a:r>
              <a:rPr lang="en-GB" dirty="0"/>
              <a:t>Trust people</a:t>
            </a:r>
            <a:endParaRPr lang="sv-SE" dirty="0"/>
          </a:p>
          <a:p>
            <a:pPr lvl="0"/>
            <a:r>
              <a:rPr lang="en-GB" dirty="0"/>
              <a:t>Start small – grow slow</a:t>
            </a:r>
            <a:endParaRPr lang="sv-SE" dirty="0"/>
          </a:p>
          <a:p>
            <a:pPr lvl="0"/>
            <a:r>
              <a:rPr lang="en-GB" dirty="0"/>
              <a:t>Don’t overthink things</a:t>
            </a:r>
            <a:endParaRPr lang="sv-SE" dirty="0"/>
          </a:p>
          <a:p>
            <a:pPr lvl="0"/>
            <a:r>
              <a:rPr lang="en-GB" dirty="0"/>
              <a:t>Try things out</a:t>
            </a:r>
            <a:endParaRPr lang="sv-SE" dirty="0"/>
          </a:p>
          <a:p>
            <a:pPr lvl="0"/>
            <a:r>
              <a:rPr lang="en-GB" dirty="0"/>
              <a:t>Find collaborations outside your comfort zone</a:t>
            </a:r>
            <a:endParaRPr lang="sv-SE" dirty="0"/>
          </a:p>
          <a:p>
            <a:pPr lvl="0"/>
            <a:r>
              <a:rPr lang="en-GB" dirty="0"/>
              <a:t>Be provocative every now and then (even if it means being conservative)</a:t>
            </a:r>
            <a:endParaRPr lang="sv-SE" dirty="0"/>
          </a:p>
          <a:p>
            <a:pPr lvl="0"/>
            <a:r>
              <a:rPr lang="en-GB" dirty="0"/>
              <a:t>Don’t go the same direction as everybody else</a:t>
            </a: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98138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Myriad Pro Light" pitchFamily="34" charset="0"/>
              </a:rPr>
              <a:t>WELCOME!</a:t>
            </a:r>
            <a:endParaRPr lang="sv-SE" dirty="0">
              <a:latin typeface="Myriad Pro Light" pitchFamily="34" charset="0"/>
            </a:endParaRPr>
          </a:p>
        </p:txBody>
      </p:sp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46" y="1200151"/>
            <a:ext cx="2876806" cy="3236408"/>
          </a:xfr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581874"/>
            <a:ext cx="2093232" cy="36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3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5577" y="141480"/>
            <a:ext cx="7489825" cy="857250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24" y="2370888"/>
            <a:ext cx="1152128" cy="864096"/>
          </a:xfr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581874"/>
            <a:ext cx="2093232" cy="366722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64" y="3451008"/>
            <a:ext cx="1131912" cy="848934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2411760" y="373697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>
                <a:latin typeface="Myriad Pro Light" pitchFamily="34" charset="0"/>
              </a:rPr>
              <a:t>garagetbibblan</a:t>
            </a:r>
            <a:endParaRPr lang="sv-SE" dirty="0">
              <a:latin typeface="Myriad Pro Light" pitchFamily="34" charset="0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2411760" y="269492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Myriad Pro Light" pitchFamily="34" charset="0"/>
              </a:rPr>
              <a:t>facebook.com/garaget</a:t>
            </a:r>
            <a:endParaRPr lang="sv-SE" dirty="0">
              <a:latin typeface="Myriad Pro Light" pitchFamily="34" charset="0"/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2411760" y="1643201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Myriad Pro Light" pitchFamily="34" charset="0"/>
              </a:rPr>
              <a:t>m</a:t>
            </a:r>
            <a:r>
              <a:rPr lang="sv-SE" dirty="0" smtClean="0">
                <a:latin typeface="Myriad Pro Light" pitchFamily="34" charset="0"/>
              </a:rPr>
              <a:t>almo.se/garaget</a:t>
            </a:r>
            <a:endParaRPr lang="sv-SE" dirty="0">
              <a:latin typeface="Myriad Pro Light" pitchFamily="34" charset="0"/>
            </a:endParaRP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61" y="1317771"/>
            <a:ext cx="1523119" cy="918102"/>
          </a:xfrm>
          <a:prstGeom prst="rect">
            <a:avLst/>
          </a:prstGeom>
        </p:spPr>
      </p:pic>
      <p:sp>
        <p:nvSpPr>
          <p:cNvPr id="11" name="textruta 10"/>
          <p:cNvSpPr txBox="1"/>
          <p:nvPr/>
        </p:nvSpPr>
        <p:spPr>
          <a:xfrm>
            <a:off x="2439301" y="68293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Myriad Pro Light" pitchFamily="34" charset="0"/>
              </a:rPr>
              <a:t>a</a:t>
            </a:r>
            <a:r>
              <a:rPr lang="sv-SE" dirty="0" smtClean="0">
                <a:latin typeface="Myriad Pro Light" pitchFamily="34" charset="0"/>
              </a:rPr>
              <a:t>nders.g.johansson@malmo.se</a:t>
            </a:r>
            <a:endParaRPr lang="sv-SE" dirty="0">
              <a:latin typeface="Myriad Pro Light" pitchFamily="34" charset="0"/>
            </a:endParaRPr>
          </a:p>
        </p:txBody>
      </p:sp>
      <p:pic>
        <p:nvPicPr>
          <p:cNvPr id="12" name="Bildobjekt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57504"/>
            <a:ext cx="1224136" cy="91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0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86837"/>
            <a:ext cx="6768752" cy="2369827"/>
          </a:xfrm>
        </p:spPr>
      </p:pic>
    </p:spTree>
    <p:extLst>
      <p:ext uri="{BB962C8B-B14F-4D97-AF65-F5344CB8AC3E}">
        <p14:creationId xmlns:p14="http://schemas.microsoft.com/office/powerpoint/2010/main" val="50474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22394"/>
            <a:ext cx="8784976" cy="2698713"/>
          </a:xfrm>
        </p:spPr>
      </p:pic>
      <p:sp>
        <p:nvSpPr>
          <p:cNvPr id="8" name="textruta 7"/>
          <p:cNvSpPr txBox="1"/>
          <p:nvPr/>
        </p:nvSpPr>
        <p:spPr>
          <a:xfrm>
            <a:off x="251521" y="3759883"/>
            <a:ext cx="1952779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1200" dirty="0" smtClean="0">
                <a:solidFill>
                  <a:schemeClr val="bg1">
                    <a:lumMod val="95000"/>
                  </a:schemeClr>
                </a:solidFill>
              </a:rPr>
              <a:t>© Martin Schönbeck 2015</a:t>
            </a:r>
            <a:endParaRPr lang="sv-SE" sz="1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45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Myriad Pro Light" pitchFamily="34" charset="0"/>
              </a:rPr>
              <a:t>BACKGROUND</a:t>
            </a:r>
            <a:endParaRPr lang="sv-SE" dirty="0">
              <a:latin typeface="Myriad Pro Light" pitchFamily="34" charset="0"/>
            </a:endParaRPr>
          </a:p>
        </p:txBody>
      </p:sp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69" y="991865"/>
            <a:ext cx="6913263" cy="3159770"/>
          </a:xfr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581874"/>
            <a:ext cx="2093232" cy="36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1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739" y="874514"/>
            <a:ext cx="5546523" cy="3394472"/>
          </a:xfrm>
        </p:spPr>
      </p:pic>
      <p:sp>
        <p:nvSpPr>
          <p:cNvPr id="9" name="textruta 8"/>
          <p:cNvSpPr txBox="1"/>
          <p:nvPr/>
        </p:nvSpPr>
        <p:spPr>
          <a:xfrm>
            <a:off x="1907705" y="4317363"/>
            <a:ext cx="1580433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1200" dirty="0" smtClean="0">
                <a:solidFill>
                  <a:schemeClr val="bg1">
                    <a:lumMod val="95000"/>
                  </a:schemeClr>
                </a:solidFill>
              </a:rPr>
              <a:t>© K.W. Gullers 1963</a:t>
            </a:r>
            <a:endParaRPr lang="sv-SE" sz="1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86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9" y="341"/>
            <a:ext cx="10286999" cy="5142818"/>
          </a:xfrm>
        </p:spPr>
      </p:pic>
      <p:sp>
        <p:nvSpPr>
          <p:cNvPr id="8" name="textruta 7"/>
          <p:cNvSpPr txBox="1"/>
          <p:nvPr/>
        </p:nvSpPr>
        <p:spPr>
          <a:xfrm>
            <a:off x="251521" y="4785996"/>
            <a:ext cx="118333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1400" dirty="0" smtClean="0">
                <a:solidFill>
                  <a:schemeClr val="bg1">
                    <a:lumMod val="75000"/>
                  </a:schemeClr>
                </a:solidFill>
              </a:rPr>
              <a:t>© </a:t>
            </a:r>
            <a:r>
              <a:rPr lang="sv-SE" sz="1400" dirty="0" err="1" smtClean="0">
                <a:solidFill>
                  <a:schemeClr val="bg1">
                    <a:lumMod val="75000"/>
                  </a:schemeClr>
                </a:solidFill>
              </a:rPr>
              <a:t>Colourbox</a:t>
            </a:r>
            <a:endParaRPr lang="sv-SE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51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t+pp">
  <a:themeElements>
    <a:clrScheme name="Malmö sta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56632"/>
      </a:accent1>
      <a:accent2>
        <a:srgbClr val="7BAA87"/>
      </a:accent2>
      <a:accent3>
        <a:srgbClr val="B0CAB5"/>
      </a:accent3>
      <a:accent4>
        <a:srgbClr val="CADCCD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almö stad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156632"/>
    </a:accent1>
    <a:accent2>
      <a:srgbClr val="7BAA87"/>
    </a:accent2>
    <a:accent3>
      <a:srgbClr val="B0CAB5"/>
    </a:accent3>
    <a:accent4>
      <a:srgbClr val="CADCCD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Vit+pp</Template>
  <TotalTime>1986</TotalTime>
  <Words>231</Words>
  <Application>Microsoft Office PowerPoint</Application>
  <PresentationFormat>Affichage à l'écran (16:9)</PresentationFormat>
  <Paragraphs>70</Paragraphs>
  <Slides>46</Slides>
  <Notes>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47" baseType="lpstr">
      <vt:lpstr>Vit+pp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BACKGROUND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THE CAFÉ</vt:lpstr>
      <vt:lpstr>Présentation PowerPoint</vt:lpstr>
      <vt:lpstr>Présentation PowerPoint</vt:lpstr>
      <vt:lpstr>Présentation PowerPoint</vt:lpstr>
      <vt:lpstr>THE CREATIVE CORNER</vt:lpstr>
      <vt:lpstr>Présentation PowerPoint</vt:lpstr>
      <vt:lpstr>Présentation PowerPoint</vt:lpstr>
      <vt:lpstr>THE LIBRARY</vt:lpstr>
      <vt:lpstr>Présentation PowerPoint</vt:lpstr>
      <vt:lpstr>Présentation PowerPoint</vt:lpstr>
      <vt:lpstr>Présentation PowerPoint</vt:lpstr>
      <vt:lpstr>NOT JUST BOOKS</vt:lpstr>
      <vt:lpstr>Présentation PowerPoint</vt:lpstr>
      <vt:lpstr>Présentation PowerPoint</vt:lpstr>
      <vt:lpstr>Présentation PowerPoint</vt:lpstr>
      <vt:lpstr>Présentation PowerPoint</vt:lpstr>
      <vt:lpstr>PARTICIPATION IN PRACTICE </vt:lpstr>
      <vt:lpstr> </vt:lpstr>
      <vt:lpstr>Présentation PowerPoint</vt:lpstr>
      <vt:lpstr>OPEN STAGE</vt:lpstr>
      <vt:lpstr>Présentation PowerPoint</vt:lpstr>
      <vt:lpstr>Présentation PowerPoint</vt:lpstr>
      <vt:lpstr>SURVEYS</vt:lpstr>
      <vt:lpstr>Présentation PowerPoint</vt:lpstr>
      <vt:lpstr>Présentation PowerPoint</vt:lpstr>
      <vt:lpstr>WHOSE VOICE?</vt:lpstr>
      <vt:lpstr>EVERYBODY! LET’S DO THIS!</vt:lpstr>
      <vt:lpstr>Présentation PowerPoint</vt:lpstr>
      <vt:lpstr>Présentation PowerPoint</vt:lpstr>
      <vt:lpstr>WELCOME!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Anders</dc:creator>
  <cp:lastModifiedBy>ABF</cp:lastModifiedBy>
  <cp:revision>87</cp:revision>
  <dcterms:created xsi:type="dcterms:W3CDTF">2015-02-09T20:25:38Z</dcterms:created>
  <dcterms:modified xsi:type="dcterms:W3CDTF">2021-06-15T10:25:40Z</dcterms:modified>
</cp:coreProperties>
</file>