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media/image29.jpg" ContentType="image/jpeg"/>
  <Override PartName="/ppt/media/image30.jpg" ContentType="image/jpeg"/>
  <Override PartName="/ppt/media/image36.jpg" ContentType="image/jpeg"/>
  <Override PartName="/ppt/media/image57.jpg" ContentType="image/jpeg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media/image67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68"/>
  </p:notesMasterIdLst>
  <p:sldIdLst>
    <p:sldId id="288" r:id="rId5"/>
    <p:sldId id="891" r:id="rId6"/>
    <p:sldId id="393" r:id="rId7"/>
    <p:sldId id="287" r:id="rId8"/>
    <p:sldId id="887" r:id="rId9"/>
    <p:sldId id="332" r:id="rId10"/>
    <p:sldId id="892" r:id="rId11"/>
    <p:sldId id="809" r:id="rId12"/>
    <p:sldId id="866" r:id="rId13"/>
    <p:sldId id="295" r:id="rId14"/>
    <p:sldId id="358" r:id="rId15"/>
    <p:sldId id="920" r:id="rId16"/>
    <p:sldId id="814" r:id="rId17"/>
    <p:sldId id="810" r:id="rId18"/>
    <p:sldId id="923" r:id="rId19"/>
    <p:sldId id="889" r:id="rId20"/>
    <p:sldId id="840" r:id="rId21"/>
    <p:sldId id="906" r:id="rId22"/>
    <p:sldId id="337" r:id="rId23"/>
    <p:sldId id="881" r:id="rId24"/>
    <p:sldId id="882" r:id="rId25"/>
    <p:sldId id="883" r:id="rId26"/>
    <p:sldId id="899" r:id="rId27"/>
    <p:sldId id="837" r:id="rId28"/>
    <p:sldId id="838" r:id="rId29"/>
    <p:sldId id="335" r:id="rId30"/>
    <p:sldId id="336" r:id="rId31"/>
    <p:sldId id="885" r:id="rId32"/>
    <p:sldId id="338" r:id="rId33"/>
    <p:sldId id="339" r:id="rId34"/>
    <p:sldId id="886" r:id="rId35"/>
    <p:sldId id="907" r:id="rId36"/>
    <p:sldId id="877" r:id="rId37"/>
    <p:sldId id="300" r:id="rId38"/>
    <p:sldId id="340" r:id="rId39"/>
    <p:sldId id="350" r:id="rId40"/>
    <p:sldId id="363" r:id="rId41"/>
    <p:sldId id="895" r:id="rId42"/>
    <p:sldId id="902" r:id="rId43"/>
    <p:sldId id="896" r:id="rId44"/>
    <p:sldId id="904" r:id="rId45"/>
    <p:sldId id="903" r:id="rId46"/>
    <p:sldId id="914" r:id="rId47"/>
    <p:sldId id="361" r:id="rId48"/>
    <p:sldId id="888" r:id="rId49"/>
    <p:sldId id="908" r:id="rId50"/>
    <p:sldId id="919" r:id="rId51"/>
    <p:sldId id="820" r:id="rId52"/>
    <p:sldId id="355" r:id="rId53"/>
    <p:sldId id="918" r:id="rId54"/>
    <p:sldId id="913" r:id="rId55"/>
    <p:sldId id="901" r:id="rId56"/>
    <p:sldId id="842" r:id="rId57"/>
    <p:sldId id="289" r:id="rId58"/>
    <p:sldId id="921" r:id="rId59"/>
    <p:sldId id="922" r:id="rId60"/>
    <p:sldId id="273" r:id="rId61"/>
    <p:sldId id="274" r:id="rId62"/>
    <p:sldId id="275" r:id="rId63"/>
    <p:sldId id="276" r:id="rId64"/>
    <p:sldId id="277" r:id="rId65"/>
    <p:sldId id="278" r:id="rId66"/>
    <p:sldId id="912" r:id="rId67"/>
  </p:sldIdLst>
  <p:sldSz cx="9144000" cy="5143500" type="screen16x9"/>
  <p:notesSz cx="6808788" cy="9940925"/>
  <p:defaultTextStyle>
    <a:defPPr>
      <a:defRPr lang="fr-FR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B9EC"/>
    <a:srgbClr val="F15A27"/>
    <a:srgbClr val="FFF200"/>
    <a:srgbClr val="660033"/>
    <a:srgbClr val="FF0066"/>
    <a:srgbClr val="007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2507B1-C778-4CA7-B8A0-5D193A375239}" v="40" dt="2021-06-15T11:11:25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19" autoAdjust="0"/>
    <p:restoredTop sz="94660"/>
  </p:normalViewPr>
  <p:slideViewPr>
    <p:cSldViewPr snapToGrid="0">
      <p:cViewPr>
        <p:scale>
          <a:sx n="102" d="100"/>
          <a:sy n="102" d="100"/>
        </p:scale>
        <p:origin x="-1164" y="-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HANAJ Suzane" userId="3d277076-7d1c-4016-abdc-af9295b5261f" providerId="ADAL" clId="{D32507B1-C778-4CA7-B8A0-5D193A375239}"/>
    <pc:docChg chg="undo redo custSel addSld delSld modSld sldOrd">
      <pc:chgData name="DUHANAJ Suzane" userId="3d277076-7d1c-4016-abdc-af9295b5261f" providerId="ADAL" clId="{D32507B1-C778-4CA7-B8A0-5D193A375239}" dt="2021-06-15T11:11:25.271" v="263"/>
      <pc:docMkLst>
        <pc:docMk/>
      </pc:docMkLst>
      <pc:sldChg chg="add del">
        <pc:chgData name="DUHANAJ Suzane" userId="3d277076-7d1c-4016-abdc-af9295b5261f" providerId="ADAL" clId="{D32507B1-C778-4CA7-B8A0-5D193A375239}" dt="2021-06-15T11:06:18.121" v="216" actId="47"/>
        <pc:sldMkLst>
          <pc:docMk/>
          <pc:sldMk cId="3563780461" sldId="273"/>
        </pc:sldMkLst>
      </pc:sldChg>
      <pc:sldChg chg="add del">
        <pc:chgData name="DUHANAJ Suzane" userId="3d277076-7d1c-4016-abdc-af9295b5261f" providerId="ADAL" clId="{D32507B1-C778-4CA7-B8A0-5D193A375239}" dt="2021-06-15T11:06:17.349" v="215" actId="47"/>
        <pc:sldMkLst>
          <pc:docMk/>
          <pc:sldMk cId="2301944917" sldId="274"/>
        </pc:sldMkLst>
      </pc:sldChg>
      <pc:sldChg chg="add del">
        <pc:chgData name="DUHANAJ Suzane" userId="3d277076-7d1c-4016-abdc-af9295b5261f" providerId="ADAL" clId="{D32507B1-C778-4CA7-B8A0-5D193A375239}" dt="2021-06-15T11:06:16.899" v="214" actId="47"/>
        <pc:sldMkLst>
          <pc:docMk/>
          <pc:sldMk cId="1096626374" sldId="275"/>
        </pc:sldMkLst>
      </pc:sldChg>
      <pc:sldChg chg="add del">
        <pc:chgData name="DUHANAJ Suzane" userId="3d277076-7d1c-4016-abdc-af9295b5261f" providerId="ADAL" clId="{D32507B1-C778-4CA7-B8A0-5D193A375239}" dt="2021-06-15T11:06:16.721" v="213" actId="47"/>
        <pc:sldMkLst>
          <pc:docMk/>
          <pc:sldMk cId="3650931006" sldId="276"/>
        </pc:sldMkLst>
      </pc:sldChg>
      <pc:sldChg chg="add del">
        <pc:chgData name="DUHANAJ Suzane" userId="3d277076-7d1c-4016-abdc-af9295b5261f" providerId="ADAL" clId="{D32507B1-C778-4CA7-B8A0-5D193A375239}" dt="2021-06-15T11:06:16.508" v="212" actId="47"/>
        <pc:sldMkLst>
          <pc:docMk/>
          <pc:sldMk cId="638100338" sldId="277"/>
        </pc:sldMkLst>
      </pc:sldChg>
      <pc:sldChg chg="add del">
        <pc:chgData name="DUHANAJ Suzane" userId="3d277076-7d1c-4016-abdc-af9295b5261f" providerId="ADAL" clId="{D32507B1-C778-4CA7-B8A0-5D193A375239}" dt="2021-06-15T11:06:16.221" v="211" actId="47"/>
        <pc:sldMkLst>
          <pc:docMk/>
          <pc:sldMk cId="1627852014" sldId="278"/>
        </pc:sldMkLst>
      </pc:sldChg>
      <pc:sldChg chg="addSp delSp modSp mod ord">
        <pc:chgData name="DUHANAJ Suzane" userId="3d277076-7d1c-4016-abdc-af9295b5261f" providerId="ADAL" clId="{D32507B1-C778-4CA7-B8A0-5D193A375239}" dt="2021-06-15T10:54:52.603" v="83" actId="1076"/>
        <pc:sldMkLst>
          <pc:docMk/>
          <pc:sldMk cId="2819452231" sldId="289"/>
        </pc:sldMkLst>
        <pc:spChg chg="del">
          <ac:chgData name="DUHANAJ Suzane" userId="3d277076-7d1c-4016-abdc-af9295b5261f" providerId="ADAL" clId="{D32507B1-C778-4CA7-B8A0-5D193A375239}" dt="2021-06-15T10:53:22.483" v="50" actId="478"/>
          <ac:spMkLst>
            <pc:docMk/>
            <pc:sldMk cId="2819452231" sldId="289"/>
            <ac:spMk id="2" creationId="{00000000-0000-0000-0000-000000000000}"/>
          </ac:spMkLst>
        </pc:spChg>
        <pc:spChg chg="del">
          <ac:chgData name="DUHANAJ Suzane" userId="3d277076-7d1c-4016-abdc-af9295b5261f" providerId="ADAL" clId="{D32507B1-C778-4CA7-B8A0-5D193A375239}" dt="2021-06-15T10:53:51.299" v="65" actId="478"/>
          <ac:spMkLst>
            <pc:docMk/>
            <pc:sldMk cId="2819452231" sldId="289"/>
            <ac:spMk id="3" creationId="{00000000-0000-0000-0000-000000000000}"/>
          </ac:spMkLst>
        </pc:spChg>
        <pc:spChg chg="del">
          <ac:chgData name="DUHANAJ Suzane" userId="3d277076-7d1c-4016-abdc-af9295b5261f" providerId="ADAL" clId="{D32507B1-C778-4CA7-B8A0-5D193A375239}" dt="2021-06-15T10:54:30.467" v="74" actId="478"/>
          <ac:spMkLst>
            <pc:docMk/>
            <pc:sldMk cId="2819452231" sldId="289"/>
            <ac:spMk id="6" creationId="{00000000-0000-0000-0000-000000000000}"/>
          </ac:spMkLst>
        </pc:spChg>
        <pc:spChg chg="add mod">
          <ac:chgData name="DUHANAJ Suzane" userId="3d277076-7d1c-4016-abdc-af9295b5261f" providerId="ADAL" clId="{D32507B1-C778-4CA7-B8A0-5D193A375239}" dt="2021-06-15T10:54:45.417" v="82" actId="122"/>
          <ac:spMkLst>
            <pc:docMk/>
            <pc:sldMk cId="2819452231" sldId="289"/>
            <ac:spMk id="7" creationId="{08406AFF-2A31-4213-B1C3-337A5AB7741E}"/>
          </ac:spMkLst>
        </pc:spChg>
        <pc:picChg chg="add mod modCrop">
          <ac:chgData name="DUHANAJ Suzane" userId="3d277076-7d1c-4016-abdc-af9295b5261f" providerId="ADAL" clId="{D32507B1-C778-4CA7-B8A0-5D193A375239}" dt="2021-06-15T10:54:52.603" v="83" actId="1076"/>
          <ac:picMkLst>
            <pc:docMk/>
            <pc:sldMk cId="2819452231" sldId="289"/>
            <ac:picMk id="5" creationId="{505C3B72-081E-44F1-9A24-5453668E58EA}"/>
          </ac:picMkLst>
        </pc:picChg>
      </pc:sldChg>
      <pc:sldChg chg="modSp">
        <pc:chgData name="DUHANAJ Suzane" userId="3d277076-7d1c-4016-abdc-af9295b5261f" providerId="ADAL" clId="{D32507B1-C778-4CA7-B8A0-5D193A375239}" dt="2021-06-15T10:59:09.458" v="118" actId="20577"/>
        <pc:sldMkLst>
          <pc:docMk/>
          <pc:sldMk cId="1517302357" sldId="295"/>
        </pc:sldMkLst>
        <pc:graphicFrameChg chg="mod">
          <ac:chgData name="DUHANAJ Suzane" userId="3d277076-7d1c-4016-abdc-af9295b5261f" providerId="ADAL" clId="{D32507B1-C778-4CA7-B8A0-5D193A375239}" dt="2021-06-15T10:59:09.458" v="118" actId="20577"/>
          <ac:graphicFrameMkLst>
            <pc:docMk/>
            <pc:sldMk cId="1517302357" sldId="295"/>
            <ac:graphicFrameMk id="2" creationId="{869B2EEC-4429-4D47-ABF0-68C97A6F70F2}"/>
          </ac:graphicFrameMkLst>
        </pc:graphicFrameChg>
      </pc:sldChg>
      <pc:sldChg chg="modSp mod">
        <pc:chgData name="DUHANAJ Suzane" userId="3d277076-7d1c-4016-abdc-af9295b5261f" providerId="ADAL" clId="{D32507B1-C778-4CA7-B8A0-5D193A375239}" dt="2021-06-15T11:09:13.719" v="232" actId="1076"/>
        <pc:sldMkLst>
          <pc:docMk/>
          <pc:sldMk cId="808058896" sldId="332"/>
        </pc:sldMkLst>
        <pc:spChg chg="mod">
          <ac:chgData name="DUHANAJ Suzane" userId="3d277076-7d1c-4016-abdc-af9295b5261f" providerId="ADAL" clId="{D32507B1-C778-4CA7-B8A0-5D193A375239}" dt="2021-06-15T11:09:07.249" v="231" actId="122"/>
          <ac:spMkLst>
            <pc:docMk/>
            <pc:sldMk cId="808058896" sldId="332"/>
            <ac:spMk id="2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9:13.719" v="232" actId="1076"/>
          <ac:spMkLst>
            <pc:docMk/>
            <pc:sldMk cId="808058896" sldId="332"/>
            <ac:spMk id="18" creationId="{00000000-0000-0000-0000-000000000000}"/>
          </ac:spMkLst>
        </pc:spChg>
      </pc:sldChg>
      <pc:sldChg chg="modSp mod">
        <pc:chgData name="DUHANAJ Suzane" userId="3d277076-7d1c-4016-abdc-af9295b5261f" providerId="ADAL" clId="{D32507B1-C778-4CA7-B8A0-5D193A375239}" dt="2021-06-15T11:11:25.271" v="263"/>
        <pc:sldMkLst>
          <pc:docMk/>
          <pc:sldMk cId="1199100752" sldId="355"/>
        </pc:sldMkLst>
        <pc:spChg chg="mod">
          <ac:chgData name="DUHANAJ Suzane" userId="3d277076-7d1c-4016-abdc-af9295b5261f" providerId="ADAL" clId="{D32507B1-C778-4CA7-B8A0-5D193A375239}" dt="2021-06-15T11:11:25.271" v="263"/>
          <ac:spMkLst>
            <pc:docMk/>
            <pc:sldMk cId="1199100752" sldId="355"/>
            <ac:spMk id="3" creationId="{00000000-0000-0000-0000-000000000000}"/>
          </ac:spMkLst>
        </pc:spChg>
      </pc:sldChg>
      <pc:sldChg chg="modSp mod">
        <pc:chgData name="DUHANAJ Suzane" userId="3d277076-7d1c-4016-abdc-af9295b5261f" providerId="ADAL" clId="{D32507B1-C778-4CA7-B8A0-5D193A375239}" dt="2021-06-15T11:04:46.125" v="186" actId="1076"/>
        <pc:sldMkLst>
          <pc:docMk/>
          <pc:sldMk cId="3659035127" sldId="363"/>
        </pc:sldMkLst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2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4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7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11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12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13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14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29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1:04:42.268" v="185" actId="2711"/>
          <ac:spMkLst>
            <pc:docMk/>
            <pc:sldMk cId="3659035127" sldId="363"/>
            <ac:spMk id="30" creationId="{00000000-0000-0000-0000-000000000000}"/>
          </ac:spMkLst>
        </pc:spChg>
        <pc:grpChg chg="mod">
          <ac:chgData name="DUHANAJ Suzane" userId="3d277076-7d1c-4016-abdc-af9295b5261f" providerId="ADAL" clId="{D32507B1-C778-4CA7-B8A0-5D193A375239}" dt="2021-06-15T11:04:46.125" v="186" actId="1076"/>
          <ac:grpSpMkLst>
            <pc:docMk/>
            <pc:sldMk cId="3659035127" sldId="363"/>
            <ac:grpSpMk id="31" creationId="{00000000-0000-0000-0000-000000000000}"/>
          </ac:grpSpMkLst>
        </pc:grp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8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9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10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16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17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18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19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0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1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2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3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4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5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6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27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4098" creationId="{00000000-0000-0000-0000-000000000000}"/>
          </ac:picMkLst>
        </pc:picChg>
        <pc:picChg chg="mod">
          <ac:chgData name="DUHANAJ Suzane" userId="3d277076-7d1c-4016-abdc-af9295b5261f" providerId="ADAL" clId="{D32507B1-C778-4CA7-B8A0-5D193A375239}" dt="2021-06-15T11:04:42.268" v="185" actId="2711"/>
          <ac:picMkLst>
            <pc:docMk/>
            <pc:sldMk cId="3659035127" sldId="363"/>
            <ac:picMk id="4100" creationId="{00000000-0000-0000-0000-000000000000}"/>
          </ac:picMkLst>
        </pc:picChg>
      </pc:sldChg>
      <pc:sldChg chg="delSp mod">
        <pc:chgData name="DUHANAJ Suzane" userId="3d277076-7d1c-4016-abdc-af9295b5261f" providerId="ADAL" clId="{D32507B1-C778-4CA7-B8A0-5D193A375239}" dt="2021-06-15T10:50:17.165" v="21" actId="21"/>
        <pc:sldMkLst>
          <pc:docMk/>
          <pc:sldMk cId="2381324076" sldId="393"/>
        </pc:sldMkLst>
        <pc:spChg chg="del">
          <ac:chgData name="DUHANAJ Suzane" userId="3d277076-7d1c-4016-abdc-af9295b5261f" providerId="ADAL" clId="{D32507B1-C778-4CA7-B8A0-5D193A375239}" dt="2021-06-15T10:50:17.165" v="21" actId="21"/>
          <ac:spMkLst>
            <pc:docMk/>
            <pc:sldMk cId="2381324076" sldId="393"/>
            <ac:spMk id="6" creationId="{00000000-0000-0000-0000-000000000000}"/>
          </ac:spMkLst>
        </pc:spChg>
      </pc:sldChg>
      <pc:sldChg chg="delSp mod">
        <pc:chgData name="DUHANAJ Suzane" userId="3d277076-7d1c-4016-abdc-af9295b5261f" providerId="ADAL" clId="{D32507B1-C778-4CA7-B8A0-5D193A375239}" dt="2021-06-15T10:58:12.848" v="103" actId="478"/>
        <pc:sldMkLst>
          <pc:docMk/>
          <pc:sldMk cId="2903298860" sldId="809"/>
        </pc:sldMkLst>
        <pc:spChg chg="del">
          <ac:chgData name="DUHANAJ Suzane" userId="3d277076-7d1c-4016-abdc-af9295b5261f" providerId="ADAL" clId="{D32507B1-C778-4CA7-B8A0-5D193A375239}" dt="2021-06-15T10:58:12.848" v="103" actId="478"/>
          <ac:spMkLst>
            <pc:docMk/>
            <pc:sldMk cId="2903298860" sldId="809"/>
            <ac:spMk id="30" creationId="{00000000-0000-0000-0000-000000000000}"/>
          </ac:spMkLst>
        </pc:spChg>
      </pc:sldChg>
      <pc:sldChg chg="modSp mod">
        <pc:chgData name="DUHANAJ Suzane" userId="3d277076-7d1c-4016-abdc-af9295b5261f" providerId="ADAL" clId="{D32507B1-C778-4CA7-B8A0-5D193A375239}" dt="2021-06-15T11:01:20.388" v="137" actId="207"/>
        <pc:sldMkLst>
          <pc:docMk/>
          <pc:sldMk cId="3319188268" sldId="810"/>
        </pc:sldMkLst>
        <pc:spChg chg="mod">
          <ac:chgData name="DUHANAJ Suzane" userId="3d277076-7d1c-4016-abdc-af9295b5261f" providerId="ADAL" clId="{D32507B1-C778-4CA7-B8A0-5D193A375239}" dt="2021-06-15T11:01:20.388" v="137" actId="207"/>
          <ac:spMkLst>
            <pc:docMk/>
            <pc:sldMk cId="3319188268" sldId="810"/>
            <ac:spMk id="5" creationId="{00000000-0000-0000-0000-000000000000}"/>
          </ac:spMkLst>
        </pc:spChg>
      </pc:sldChg>
      <pc:sldChg chg="addSp modSp">
        <pc:chgData name="DUHANAJ Suzane" userId="3d277076-7d1c-4016-abdc-af9295b5261f" providerId="ADAL" clId="{D32507B1-C778-4CA7-B8A0-5D193A375239}" dt="2021-06-15T10:50:25.395" v="24"/>
        <pc:sldMkLst>
          <pc:docMk/>
          <pc:sldMk cId="2263583025" sldId="814"/>
        </pc:sldMkLst>
        <pc:spChg chg="add mod">
          <ac:chgData name="DUHANAJ Suzane" userId="3d277076-7d1c-4016-abdc-af9295b5261f" providerId="ADAL" clId="{D32507B1-C778-4CA7-B8A0-5D193A375239}" dt="2021-06-15T10:50:25.395" v="24"/>
          <ac:spMkLst>
            <pc:docMk/>
            <pc:sldMk cId="2263583025" sldId="814"/>
            <ac:spMk id="10" creationId="{2905484C-9373-42FB-A173-B60D48CDBD46}"/>
          </ac:spMkLst>
        </pc:spChg>
      </pc:sldChg>
      <pc:sldChg chg="addSp delSp modSp mod ord">
        <pc:chgData name="DUHANAJ Suzane" userId="3d277076-7d1c-4016-abdc-af9295b5261f" providerId="ADAL" clId="{D32507B1-C778-4CA7-B8A0-5D193A375239}" dt="2021-06-15T10:56:28.357" v="100" actId="122"/>
        <pc:sldMkLst>
          <pc:docMk/>
          <pc:sldMk cId="2229323176" sldId="842"/>
        </pc:sldMkLst>
        <pc:spChg chg="del">
          <ac:chgData name="DUHANAJ Suzane" userId="3d277076-7d1c-4016-abdc-af9295b5261f" providerId="ADAL" clId="{D32507B1-C778-4CA7-B8A0-5D193A375239}" dt="2021-06-15T10:51:48.691" v="36" actId="478"/>
          <ac:spMkLst>
            <pc:docMk/>
            <pc:sldMk cId="2229323176" sldId="842"/>
            <ac:spMk id="2" creationId="{00000000-0000-0000-0000-000000000000}"/>
          </ac:spMkLst>
        </pc:spChg>
        <pc:spChg chg="mod">
          <ac:chgData name="DUHANAJ Suzane" userId="3d277076-7d1c-4016-abdc-af9295b5261f" providerId="ADAL" clId="{D32507B1-C778-4CA7-B8A0-5D193A375239}" dt="2021-06-15T10:56:28.357" v="100" actId="122"/>
          <ac:spMkLst>
            <pc:docMk/>
            <pc:sldMk cId="2229323176" sldId="842"/>
            <ac:spMk id="3" creationId="{00000000-0000-0000-0000-000000000000}"/>
          </ac:spMkLst>
        </pc:spChg>
        <pc:spChg chg="del">
          <ac:chgData name="DUHANAJ Suzane" userId="3d277076-7d1c-4016-abdc-af9295b5261f" providerId="ADAL" clId="{D32507B1-C778-4CA7-B8A0-5D193A375239}" dt="2021-06-15T10:52:13.271" v="42" actId="478"/>
          <ac:spMkLst>
            <pc:docMk/>
            <pc:sldMk cId="2229323176" sldId="842"/>
            <ac:spMk id="6" creationId="{00000000-0000-0000-0000-000000000000}"/>
          </ac:spMkLst>
        </pc:spChg>
        <pc:picChg chg="add mod modCrop">
          <ac:chgData name="DUHANAJ Suzane" userId="3d277076-7d1c-4016-abdc-af9295b5261f" providerId="ADAL" clId="{D32507B1-C778-4CA7-B8A0-5D193A375239}" dt="2021-06-15T10:52:23.153" v="45" actId="1076"/>
          <ac:picMkLst>
            <pc:docMk/>
            <pc:sldMk cId="2229323176" sldId="842"/>
            <ac:picMk id="5" creationId="{C722A2CE-F3AD-4852-B67E-3E43A094E001}"/>
          </ac:picMkLst>
        </pc:picChg>
      </pc:sldChg>
      <pc:sldChg chg="del">
        <pc:chgData name="DUHANAJ Suzane" userId="3d277076-7d1c-4016-abdc-af9295b5261f" providerId="ADAL" clId="{D32507B1-C778-4CA7-B8A0-5D193A375239}" dt="2021-06-15T10:48:29.085" v="0" actId="47"/>
        <pc:sldMkLst>
          <pc:docMk/>
          <pc:sldMk cId="3772767507" sldId="849"/>
        </pc:sldMkLst>
      </pc:sldChg>
      <pc:sldChg chg="del">
        <pc:chgData name="DUHANAJ Suzane" userId="3d277076-7d1c-4016-abdc-af9295b5261f" providerId="ADAL" clId="{D32507B1-C778-4CA7-B8A0-5D193A375239}" dt="2021-06-15T10:48:30.775" v="1" actId="47"/>
        <pc:sldMkLst>
          <pc:docMk/>
          <pc:sldMk cId="1021988351" sldId="850"/>
        </pc:sldMkLst>
      </pc:sldChg>
      <pc:sldChg chg="modSp mod">
        <pc:chgData name="DUHANAJ Suzane" userId="3d277076-7d1c-4016-abdc-af9295b5261f" providerId="ADAL" clId="{D32507B1-C778-4CA7-B8A0-5D193A375239}" dt="2021-06-15T11:09:28.518" v="233" actId="404"/>
        <pc:sldMkLst>
          <pc:docMk/>
          <pc:sldMk cId="2936919528" sldId="866"/>
        </pc:sldMkLst>
        <pc:spChg chg="mod">
          <ac:chgData name="DUHANAJ Suzane" userId="3d277076-7d1c-4016-abdc-af9295b5261f" providerId="ADAL" clId="{D32507B1-C778-4CA7-B8A0-5D193A375239}" dt="2021-06-15T11:09:28.518" v="233" actId="404"/>
          <ac:spMkLst>
            <pc:docMk/>
            <pc:sldMk cId="2936919528" sldId="866"/>
            <ac:spMk id="5" creationId="{D0DC0D9F-7E0B-44E0-A98B-5A53447800D1}"/>
          </ac:spMkLst>
        </pc:spChg>
        <pc:graphicFrameChg chg="mod">
          <ac:chgData name="DUHANAJ Suzane" userId="3d277076-7d1c-4016-abdc-af9295b5261f" providerId="ADAL" clId="{D32507B1-C778-4CA7-B8A0-5D193A375239}" dt="2021-06-15T10:58:24.786" v="106"/>
          <ac:graphicFrameMkLst>
            <pc:docMk/>
            <pc:sldMk cId="2936919528" sldId="866"/>
            <ac:graphicFrameMk id="7" creationId="{FF73069D-9284-4151-ABE2-B112B304ED3C}"/>
          </ac:graphicFrameMkLst>
        </pc:graphicFrameChg>
      </pc:sldChg>
      <pc:sldChg chg="del">
        <pc:chgData name="DUHANAJ Suzane" userId="3d277076-7d1c-4016-abdc-af9295b5261f" providerId="ADAL" clId="{D32507B1-C778-4CA7-B8A0-5D193A375239}" dt="2021-06-15T10:48:32.366" v="2" actId="47"/>
        <pc:sldMkLst>
          <pc:docMk/>
          <pc:sldMk cId="314278118" sldId="869"/>
        </pc:sldMkLst>
      </pc:sldChg>
      <pc:sldChg chg="del">
        <pc:chgData name="DUHANAJ Suzane" userId="3d277076-7d1c-4016-abdc-af9295b5261f" providerId="ADAL" clId="{D32507B1-C778-4CA7-B8A0-5D193A375239}" dt="2021-06-15T10:48:40.071" v="5" actId="47"/>
        <pc:sldMkLst>
          <pc:docMk/>
          <pc:sldMk cId="1498302459" sldId="871"/>
        </pc:sldMkLst>
      </pc:sldChg>
      <pc:sldChg chg="del">
        <pc:chgData name="DUHANAJ Suzane" userId="3d277076-7d1c-4016-abdc-af9295b5261f" providerId="ADAL" clId="{D32507B1-C778-4CA7-B8A0-5D193A375239}" dt="2021-06-15T10:49:05.095" v="13" actId="47"/>
        <pc:sldMkLst>
          <pc:docMk/>
          <pc:sldMk cId="554801655" sldId="873"/>
        </pc:sldMkLst>
      </pc:sldChg>
      <pc:sldChg chg="add del ord">
        <pc:chgData name="DUHANAJ Suzane" userId="3d277076-7d1c-4016-abdc-af9295b5261f" providerId="ADAL" clId="{D32507B1-C778-4CA7-B8A0-5D193A375239}" dt="2021-06-15T11:03:21.818" v="182" actId="47"/>
        <pc:sldMkLst>
          <pc:docMk/>
          <pc:sldMk cId="2181038343" sldId="874"/>
        </pc:sldMkLst>
      </pc:sldChg>
      <pc:sldChg chg="del">
        <pc:chgData name="DUHANAJ Suzane" userId="3d277076-7d1c-4016-abdc-af9295b5261f" providerId="ADAL" clId="{D32507B1-C778-4CA7-B8A0-5D193A375239}" dt="2021-06-15T10:49:34.700" v="18" actId="47"/>
        <pc:sldMkLst>
          <pc:docMk/>
          <pc:sldMk cId="1742106864" sldId="875"/>
        </pc:sldMkLst>
      </pc:sldChg>
      <pc:sldChg chg="del">
        <pc:chgData name="DUHANAJ Suzane" userId="3d277076-7d1c-4016-abdc-af9295b5261f" providerId="ADAL" clId="{D32507B1-C778-4CA7-B8A0-5D193A375239}" dt="2021-06-15T10:49:35.912" v="19" actId="47"/>
        <pc:sldMkLst>
          <pc:docMk/>
          <pc:sldMk cId="3407158788" sldId="876"/>
        </pc:sldMkLst>
      </pc:sldChg>
      <pc:sldChg chg="del">
        <pc:chgData name="DUHANAJ Suzane" userId="3d277076-7d1c-4016-abdc-af9295b5261f" providerId="ADAL" clId="{D32507B1-C778-4CA7-B8A0-5D193A375239}" dt="2021-06-15T10:49:07.866" v="14" actId="47"/>
        <pc:sldMkLst>
          <pc:docMk/>
          <pc:sldMk cId="4070951260" sldId="878"/>
        </pc:sldMkLst>
      </pc:sldChg>
      <pc:sldChg chg="del">
        <pc:chgData name="DUHANAJ Suzane" userId="3d277076-7d1c-4016-abdc-af9295b5261f" providerId="ADAL" clId="{D32507B1-C778-4CA7-B8A0-5D193A375239}" dt="2021-06-15T10:49:10.935" v="15" actId="47"/>
        <pc:sldMkLst>
          <pc:docMk/>
          <pc:sldMk cId="2960640904" sldId="879"/>
        </pc:sldMkLst>
      </pc:sldChg>
      <pc:sldChg chg="del">
        <pc:chgData name="DUHANAJ Suzane" userId="3d277076-7d1c-4016-abdc-af9295b5261f" providerId="ADAL" clId="{D32507B1-C778-4CA7-B8A0-5D193A375239}" dt="2021-06-15T10:49:14.435" v="16" actId="47"/>
        <pc:sldMkLst>
          <pc:docMk/>
          <pc:sldMk cId="4233505508" sldId="880"/>
        </pc:sldMkLst>
      </pc:sldChg>
      <pc:sldChg chg="addSp delSp modSp mod">
        <pc:chgData name="DUHANAJ Suzane" userId="3d277076-7d1c-4016-abdc-af9295b5261f" providerId="ADAL" clId="{D32507B1-C778-4CA7-B8A0-5D193A375239}" dt="2021-06-15T11:03:39.826" v="184" actId="26606"/>
        <pc:sldMkLst>
          <pc:docMk/>
          <pc:sldMk cId="1830117753" sldId="885"/>
        </pc:sldMkLst>
        <pc:spChg chg="mod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2" creationId="{F1538FB5-2DE8-444F-AE72-16336FC37617}"/>
          </ac:spMkLst>
        </pc:spChg>
        <pc:spChg chg="mod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3" creationId="{2D176B4B-7E47-4256-9AA3-F843419221EB}"/>
          </ac:spMkLst>
        </pc:spChg>
        <pc:spChg chg="mod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6" creationId="{B4ECCF71-1DE7-4F6F-ACA0-FFF68EE2F3F8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32" creationId="{A6B42B9F-F674-4D7F-AEFD-F5DC47A70952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34" creationId="{E677BBB0-8A66-4619-B31B-5097655C5FF2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36" creationId="{FB56C437-7CF8-4D2B-8C62-6F9CEA5611FA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38" creationId="{288F414E-1A16-495F-8EF5-F55A4207EE48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43" creationId="{9A42C7B2-7BD6-433A-95AB-5AA4F44B5819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45" creationId="{0ADDB668-2CA4-4D2B-9C34-3487CA330BA8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47" creationId="{2568BC19-F052-4108-93E1-6A3D1DEC072F}"/>
          </ac:spMkLst>
        </pc:spChg>
        <pc:spChg chg="add del">
          <ac:chgData name="DUHANAJ Suzane" userId="3d277076-7d1c-4016-abdc-af9295b5261f" providerId="ADAL" clId="{D32507B1-C778-4CA7-B8A0-5D193A375239}" dt="2021-06-15T11:03:39.826" v="184" actId="26606"/>
          <ac:spMkLst>
            <pc:docMk/>
            <pc:sldMk cId="1830117753" sldId="885"/>
            <ac:spMk id="49" creationId="{D5FD337D-4D6B-4C8B-B6F5-121097E09881}"/>
          </ac:spMkLst>
        </pc:spChg>
        <pc:picChg chg="mod ord">
          <ac:chgData name="DUHANAJ Suzane" userId="3d277076-7d1c-4016-abdc-af9295b5261f" providerId="ADAL" clId="{D32507B1-C778-4CA7-B8A0-5D193A375239}" dt="2021-06-15T11:03:39.826" v="184" actId="26606"/>
          <ac:picMkLst>
            <pc:docMk/>
            <pc:sldMk cId="1830117753" sldId="885"/>
            <ac:picMk id="4" creationId="{573BAEF0-AB72-4624-8CD3-261BE7B881EB}"/>
          </ac:picMkLst>
        </pc:picChg>
        <pc:picChg chg="mod ord">
          <ac:chgData name="DUHANAJ Suzane" userId="3d277076-7d1c-4016-abdc-af9295b5261f" providerId="ADAL" clId="{D32507B1-C778-4CA7-B8A0-5D193A375239}" dt="2021-06-15T11:03:39.826" v="184" actId="26606"/>
          <ac:picMkLst>
            <pc:docMk/>
            <pc:sldMk cId="1830117753" sldId="885"/>
            <ac:picMk id="5" creationId="{9C61F099-9CD7-44C2-9437-6433B3E4111F}"/>
          </ac:picMkLst>
        </pc:picChg>
        <pc:picChg chg="mod ord">
          <ac:chgData name="DUHANAJ Suzane" userId="3d277076-7d1c-4016-abdc-af9295b5261f" providerId="ADAL" clId="{D32507B1-C778-4CA7-B8A0-5D193A375239}" dt="2021-06-15T11:03:39.826" v="184" actId="26606"/>
          <ac:picMkLst>
            <pc:docMk/>
            <pc:sldMk cId="1830117753" sldId="885"/>
            <ac:picMk id="12" creationId="{20D80E58-10BB-4B45-AEA4-C6E4942E555D}"/>
          </ac:picMkLst>
        </pc:picChg>
      </pc:sldChg>
      <pc:sldChg chg="delSp mod">
        <pc:chgData name="DUHANAJ Suzane" userId="3d277076-7d1c-4016-abdc-af9295b5261f" providerId="ADAL" clId="{D32507B1-C778-4CA7-B8A0-5D193A375239}" dt="2021-06-15T10:58:03.808" v="102" actId="478"/>
        <pc:sldMkLst>
          <pc:docMk/>
          <pc:sldMk cId="192931206" sldId="887"/>
        </pc:sldMkLst>
        <pc:spChg chg="del">
          <ac:chgData name="DUHANAJ Suzane" userId="3d277076-7d1c-4016-abdc-af9295b5261f" providerId="ADAL" clId="{D32507B1-C778-4CA7-B8A0-5D193A375239}" dt="2021-06-15T10:58:03.808" v="102" actId="478"/>
          <ac:spMkLst>
            <pc:docMk/>
            <pc:sldMk cId="192931206" sldId="887"/>
            <ac:spMk id="13" creationId="{F237EBD9-7CFC-41FD-A6AF-BCEF6912B799}"/>
          </ac:spMkLst>
        </pc:spChg>
      </pc:sldChg>
      <pc:sldChg chg="addSp delSp modSp mod">
        <pc:chgData name="DUHANAJ Suzane" userId="3d277076-7d1c-4016-abdc-af9295b5261f" providerId="ADAL" clId="{D32507B1-C778-4CA7-B8A0-5D193A375239}" dt="2021-06-15T10:50:18.838" v="22"/>
        <pc:sldMkLst>
          <pc:docMk/>
          <pc:sldMk cId="4170293781" sldId="891"/>
        </pc:sldMkLst>
        <pc:spChg chg="del">
          <ac:chgData name="DUHANAJ Suzane" userId="3d277076-7d1c-4016-abdc-af9295b5261f" providerId="ADAL" clId="{D32507B1-C778-4CA7-B8A0-5D193A375239}" dt="2021-06-15T10:49:46.995" v="20" actId="478"/>
          <ac:spMkLst>
            <pc:docMk/>
            <pc:sldMk cId="4170293781" sldId="891"/>
            <ac:spMk id="2" creationId="{1EC55946-4D88-421F-B22C-EF3445022F87}"/>
          </ac:spMkLst>
        </pc:spChg>
        <pc:spChg chg="add mod">
          <ac:chgData name="DUHANAJ Suzane" userId="3d277076-7d1c-4016-abdc-af9295b5261f" providerId="ADAL" clId="{D32507B1-C778-4CA7-B8A0-5D193A375239}" dt="2021-06-15T10:50:18.838" v="22"/>
          <ac:spMkLst>
            <pc:docMk/>
            <pc:sldMk cId="4170293781" sldId="891"/>
            <ac:spMk id="19" creationId="{FB284A68-63D5-4857-AE6F-FF8D7BBD49ED}"/>
          </ac:spMkLst>
        </pc:spChg>
      </pc:sldChg>
      <pc:sldChg chg="addSp modSp">
        <pc:chgData name="DUHANAJ Suzane" userId="3d277076-7d1c-4016-abdc-af9295b5261f" providerId="ADAL" clId="{D32507B1-C778-4CA7-B8A0-5D193A375239}" dt="2021-06-15T10:50:22.405" v="23"/>
        <pc:sldMkLst>
          <pc:docMk/>
          <pc:sldMk cId="2500417268" sldId="892"/>
        </pc:sldMkLst>
        <pc:spChg chg="add mod">
          <ac:chgData name="DUHANAJ Suzane" userId="3d277076-7d1c-4016-abdc-af9295b5261f" providerId="ADAL" clId="{D32507B1-C778-4CA7-B8A0-5D193A375239}" dt="2021-06-15T10:50:22.405" v="23"/>
          <ac:spMkLst>
            <pc:docMk/>
            <pc:sldMk cId="2500417268" sldId="892"/>
            <ac:spMk id="8" creationId="{85331DD5-84B3-41EB-A842-56BA8CCB6FA6}"/>
          </ac:spMkLst>
        </pc:spChg>
      </pc:sldChg>
      <pc:sldChg chg="del">
        <pc:chgData name="DUHANAJ Suzane" userId="3d277076-7d1c-4016-abdc-af9295b5261f" providerId="ADAL" clId="{D32507B1-C778-4CA7-B8A0-5D193A375239}" dt="2021-06-15T10:49:27.917" v="17" actId="47"/>
        <pc:sldMkLst>
          <pc:docMk/>
          <pc:sldMk cId="2983261538" sldId="894"/>
        </pc:sldMkLst>
      </pc:sldChg>
      <pc:sldChg chg="del">
        <pc:chgData name="DUHANAJ Suzane" userId="3d277076-7d1c-4016-abdc-af9295b5261f" providerId="ADAL" clId="{D32507B1-C778-4CA7-B8A0-5D193A375239}" dt="2021-06-15T10:48:36.910" v="3" actId="47"/>
        <pc:sldMkLst>
          <pc:docMk/>
          <pc:sldMk cId="512921424" sldId="900"/>
        </pc:sldMkLst>
      </pc:sldChg>
      <pc:sldChg chg="modSp mod">
        <pc:chgData name="DUHANAJ Suzane" userId="3d277076-7d1c-4016-abdc-af9295b5261f" providerId="ADAL" clId="{D32507B1-C778-4CA7-B8A0-5D193A375239}" dt="2021-06-15T10:57:39.871" v="101" actId="2711"/>
        <pc:sldMkLst>
          <pc:docMk/>
          <pc:sldMk cId="1388764355" sldId="901"/>
        </pc:sldMkLst>
        <pc:spChg chg="mod">
          <ac:chgData name="DUHANAJ Suzane" userId="3d277076-7d1c-4016-abdc-af9295b5261f" providerId="ADAL" clId="{D32507B1-C778-4CA7-B8A0-5D193A375239}" dt="2021-06-15T10:57:39.871" v="101" actId="2711"/>
          <ac:spMkLst>
            <pc:docMk/>
            <pc:sldMk cId="1388764355" sldId="901"/>
            <ac:spMk id="4" creationId="{BD2AD3A7-C7C1-40EA-888A-8E7672AE5CD9}"/>
          </ac:spMkLst>
        </pc:spChg>
      </pc:sldChg>
      <pc:sldChg chg="modSp mod">
        <pc:chgData name="DUHANAJ Suzane" userId="3d277076-7d1c-4016-abdc-af9295b5261f" providerId="ADAL" clId="{D32507B1-C778-4CA7-B8A0-5D193A375239}" dt="2021-06-15T11:10:23.809" v="236" actId="242"/>
        <pc:sldMkLst>
          <pc:docMk/>
          <pc:sldMk cId="40766350" sldId="908"/>
        </pc:sldMkLst>
        <pc:spChg chg="mod">
          <ac:chgData name="DUHANAJ Suzane" userId="3d277076-7d1c-4016-abdc-af9295b5261f" providerId="ADAL" clId="{D32507B1-C778-4CA7-B8A0-5D193A375239}" dt="2021-06-15T11:10:23.809" v="236" actId="242"/>
          <ac:spMkLst>
            <pc:docMk/>
            <pc:sldMk cId="40766350" sldId="908"/>
            <ac:spMk id="2" creationId="{2B73BB84-56AF-4CAF-A775-510B36D594A7}"/>
          </ac:spMkLst>
        </pc:spChg>
      </pc:sldChg>
      <pc:sldChg chg="add del">
        <pc:chgData name="DUHANAJ Suzane" userId="3d277076-7d1c-4016-abdc-af9295b5261f" providerId="ADAL" clId="{D32507B1-C778-4CA7-B8A0-5D193A375239}" dt="2021-06-15T11:06:15.888" v="210" actId="47"/>
        <pc:sldMkLst>
          <pc:docMk/>
          <pc:sldMk cId="3423744248" sldId="912"/>
        </pc:sldMkLst>
      </pc:sldChg>
      <pc:sldChg chg="modSp mod">
        <pc:chgData name="DUHANAJ Suzane" userId="3d277076-7d1c-4016-abdc-af9295b5261f" providerId="ADAL" clId="{D32507B1-C778-4CA7-B8A0-5D193A375239}" dt="2021-06-15T10:50:52.805" v="33" actId="2711"/>
        <pc:sldMkLst>
          <pc:docMk/>
          <pc:sldMk cId="1345909084" sldId="913"/>
        </pc:sldMkLst>
        <pc:spChg chg="mod">
          <ac:chgData name="DUHANAJ Suzane" userId="3d277076-7d1c-4016-abdc-af9295b5261f" providerId="ADAL" clId="{D32507B1-C778-4CA7-B8A0-5D193A375239}" dt="2021-06-15T10:50:52.805" v="33" actId="2711"/>
          <ac:spMkLst>
            <pc:docMk/>
            <pc:sldMk cId="1345909084" sldId="913"/>
            <ac:spMk id="4" creationId="{69176B72-AEEE-429A-B50C-F996ED6EF823}"/>
          </ac:spMkLst>
        </pc:spChg>
      </pc:sldChg>
      <pc:sldChg chg="addSp modSp mod">
        <pc:chgData name="DUHANAJ Suzane" userId="3d277076-7d1c-4016-abdc-af9295b5261f" providerId="ADAL" clId="{D32507B1-C778-4CA7-B8A0-5D193A375239}" dt="2021-06-15T10:50:36.930" v="31" actId="20577"/>
        <pc:sldMkLst>
          <pc:docMk/>
          <pc:sldMk cId="2558304245" sldId="914"/>
        </pc:sldMkLst>
        <pc:spChg chg="mod">
          <ac:chgData name="DUHANAJ Suzane" userId="3d277076-7d1c-4016-abdc-af9295b5261f" providerId="ADAL" clId="{D32507B1-C778-4CA7-B8A0-5D193A375239}" dt="2021-06-15T10:50:36.930" v="31" actId="20577"/>
          <ac:spMkLst>
            <pc:docMk/>
            <pc:sldMk cId="2558304245" sldId="914"/>
            <ac:spMk id="4" creationId="{0BF8B307-ABCF-4F49-8256-11B9F7B275C1}"/>
          </ac:spMkLst>
        </pc:spChg>
        <pc:spChg chg="add mod">
          <ac:chgData name="DUHANAJ Suzane" userId="3d277076-7d1c-4016-abdc-af9295b5261f" providerId="ADAL" clId="{D32507B1-C778-4CA7-B8A0-5D193A375239}" dt="2021-06-15T10:50:32.456" v="25"/>
          <ac:spMkLst>
            <pc:docMk/>
            <pc:sldMk cId="2558304245" sldId="914"/>
            <ac:spMk id="14" creationId="{49FFF3D9-315E-4B50-9781-547E15426B8C}"/>
          </ac:spMkLst>
        </pc:spChg>
      </pc:sldChg>
      <pc:sldChg chg="modSp mod">
        <pc:chgData name="DUHANAJ Suzane" userId="3d277076-7d1c-4016-abdc-af9295b5261f" providerId="ADAL" clId="{D32507B1-C778-4CA7-B8A0-5D193A375239}" dt="2021-06-15T11:06:39.356" v="230"/>
        <pc:sldMkLst>
          <pc:docMk/>
          <pc:sldMk cId="1555840934" sldId="918"/>
        </pc:sldMkLst>
        <pc:spChg chg="mod">
          <ac:chgData name="DUHANAJ Suzane" userId="3d277076-7d1c-4016-abdc-af9295b5261f" providerId="ADAL" clId="{D32507B1-C778-4CA7-B8A0-5D193A375239}" dt="2021-06-15T11:06:39.356" v="230"/>
          <ac:spMkLst>
            <pc:docMk/>
            <pc:sldMk cId="1555840934" sldId="918"/>
            <ac:spMk id="3" creationId="{B8D0AF2D-955D-4BB8-84B0-3E2E3D49EBD0}"/>
          </ac:spMkLst>
        </pc:spChg>
      </pc:sldChg>
      <pc:sldChg chg="modSp mod">
        <pc:chgData name="DUHANAJ Suzane" userId="3d277076-7d1c-4016-abdc-af9295b5261f" providerId="ADAL" clId="{D32507B1-C778-4CA7-B8A0-5D193A375239}" dt="2021-06-15T11:11:13.444" v="261" actId="20577"/>
        <pc:sldMkLst>
          <pc:docMk/>
          <pc:sldMk cId="4149456013" sldId="919"/>
        </pc:sldMkLst>
        <pc:spChg chg="mod">
          <ac:chgData name="DUHANAJ Suzane" userId="3d277076-7d1c-4016-abdc-af9295b5261f" providerId="ADAL" clId="{D32507B1-C778-4CA7-B8A0-5D193A375239}" dt="2021-06-15T11:11:13.444" v="261" actId="20577"/>
          <ac:spMkLst>
            <pc:docMk/>
            <pc:sldMk cId="4149456013" sldId="919"/>
            <ac:spMk id="3" creationId="{43E5722D-2EE3-41D2-934C-C7A51055B06E}"/>
          </ac:spMkLst>
        </pc:spChg>
      </pc:sldChg>
      <pc:sldChg chg="del">
        <pc:chgData name="DUHANAJ Suzane" userId="3d277076-7d1c-4016-abdc-af9295b5261f" providerId="ADAL" clId="{D32507B1-C778-4CA7-B8A0-5D193A375239}" dt="2021-06-15T10:48:38.312" v="4" actId="47"/>
        <pc:sldMkLst>
          <pc:docMk/>
          <pc:sldMk cId="2017208804" sldId="921"/>
        </pc:sldMkLst>
      </pc:sldChg>
      <pc:sldChg chg="addSp modSp new mod">
        <pc:chgData name="DUHANAJ Suzane" userId="3d277076-7d1c-4016-abdc-af9295b5261f" providerId="ADAL" clId="{D32507B1-C778-4CA7-B8A0-5D193A375239}" dt="2021-06-15T10:55:15.747" v="86" actId="1076"/>
        <pc:sldMkLst>
          <pc:docMk/>
          <pc:sldMk cId="3904825533" sldId="921"/>
        </pc:sldMkLst>
        <pc:spChg chg="add mod">
          <ac:chgData name="DUHANAJ Suzane" userId="3d277076-7d1c-4016-abdc-af9295b5261f" providerId="ADAL" clId="{D32507B1-C778-4CA7-B8A0-5D193A375239}" dt="2021-06-15T10:55:00.407" v="85" actId="20577"/>
          <ac:spMkLst>
            <pc:docMk/>
            <pc:sldMk cId="3904825533" sldId="921"/>
            <ac:spMk id="4" creationId="{3E9F2CEE-38FA-40F9-BAA6-C407AF0F041B}"/>
          </ac:spMkLst>
        </pc:spChg>
        <pc:picChg chg="add mod modCrop">
          <ac:chgData name="DUHANAJ Suzane" userId="3d277076-7d1c-4016-abdc-af9295b5261f" providerId="ADAL" clId="{D32507B1-C778-4CA7-B8A0-5D193A375239}" dt="2021-06-15T10:55:15.747" v="86" actId="1076"/>
          <ac:picMkLst>
            <pc:docMk/>
            <pc:sldMk cId="3904825533" sldId="921"/>
            <ac:picMk id="3" creationId="{D42B659F-8E6C-4182-BE75-37AEC7509D30}"/>
          </ac:picMkLst>
        </pc:picChg>
      </pc:sldChg>
      <pc:sldChg chg="new del ord">
        <pc:chgData name="DUHANAJ Suzane" userId="3d277076-7d1c-4016-abdc-af9295b5261f" providerId="ADAL" clId="{D32507B1-C778-4CA7-B8A0-5D193A375239}" dt="2021-06-15T10:48:58.730" v="11" actId="680"/>
        <pc:sldMkLst>
          <pc:docMk/>
          <pc:sldMk cId="3977889505" sldId="921"/>
        </pc:sldMkLst>
      </pc:sldChg>
      <pc:sldChg chg="addSp modSp new mod">
        <pc:chgData name="DUHANAJ Suzane" userId="3d277076-7d1c-4016-abdc-af9295b5261f" providerId="ADAL" clId="{D32507B1-C778-4CA7-B8A0-5D193A375239}" dt="2021-06-15T10:56:18.267" v="98" actId="1076"/>
        <pc:sldMkLst>
          <pc:docMk/>
          <pc:sldMk cId="4256365820" sldId="922"/>
        </pc:sldMkLst>
        <pc:spChg chg="add mod">
          <ac:chgData name="DUHANAJ Suzane" userId="3d277076-7d1c-4016-abdc-af9295b5261f" providerId="ADAL" clId="{D32507B1-C778-4CA7-B8A0-5D193A375239}" dt="2021-06-15T10:56:02.977" v="95" actId="20577"/>
          <ac:spMkLst>
            <pc:docMk/>
            <pc:sldMk cId="4256365820" sldId="922"/>
            <ac:spMk id="4" creationId="{BEFAB6F2-571B-40AA-ADAC-6BB3A55583B1}"/>
          </ac:spMkLst>
        </pc:spChg>
        <pc:picChg chg="add mod modCrop">
          <ac:chgData name="DUHANAJ Suzane" userId="3d277076-7d1c-4016-abdc-af9295b5261f" providerId="ADAL" clId="{D32507B1-C778-4CA7-B8A0-5D193A375239}" dt="2021-06-15T10:56:18.267" v="98" actId="1076"/>
          <ac:picMkLst>
            <pc:docMk/>
            <pc:sldMk cId="4256365820" sldId="922"/>
            <ac:picMk id="3" creationId="{24CC5DE5-C27B-4803-B93F-272C87AA17F2}"/>
          </ac:picMkLst>
        </pc:picChg>
      </pc:sldChg>
      <pc:sldChg chg="addSp modSp new mod ord setBg">
        <pc:chgData name="DUHANAJ Suzane" userId="3d277076-7d1c-4016-abdc-af9295b5261f" providerId="ADAL" clId="{D32507B1-C778-4CA7-B8A0-5D193A375239}" dt="2021-06-15T11:09:52.776" v="235"/>
        <pc:sldMkLst>
          <pc:docMk/>
          <pc:sldMk cId="3542201323" sldId="923"/>
        </pc:sldMkLst>
        <pc:spChg chg="mod">
          <ac:chgData name="DUHANAJ Suzane" userId="3d277076-7d1c-4016-abdc-af9295b5261f" providerId="ADAL" clId="{D32507B1-C778-4CA7-B8A0-5D193A375239}" dt="2021-06-15T11:02:14.658" v="140" actId="26606"/>
          <ac:spMkLst>
            <pc:docMk/>
            <pc:sldMk cId="3542201323" sldId="923"/>
            <ac:spMk id="2" creationId="{70DB5747-A508-490A-A650-95D76677B6AE}"/>
          </ac:spMkLst>
        </pc:spChg>
        <pc:spChg chg="mod">
          <ac:chgData name="DUHANAJ Suzane" userId="3d277076-7d1c-4016-abdc-af9295b5261f" providerId="ADAL" clId="{D32507B1-C778-4CA7-B8A0-5D193A375239}" dt="2021-06-15T11:03:09.153" v="179" actId="242"/>
          <ac:spMkLst>
            <pc:docMk/>
            <pc:sldMk cId="3542201323" sldId="923"/>
            <ac:spMk id="3" creationId="{0D46BBCD-0829-4230-B1CA-BE5D3A0DD3B3}"/>
          </ac:spMkLst>
        </pc:spChg>
        <pc:spChg chg="mod">
          <ac:chgData name="DUHANAJ Suzane" userId="3d277076-7d1c-4016-abdc-af9295b5261f" providerId="ADAL" clId="{D32507B1-C778-4CA7-B8A0-5D193A375239}" dt="2021-06-15T11:02:14.658" v="140" actId="26606"/>
          <ac:spMkLst>
            <pc:docMk/>
            <pc:sldMk cId="3542201323" sldId="923"/>
            <ac:spMk id="4" creationId="{6F6ECD9C-DA49-444C-963E-BD15FA37E7CD}"/>
          </ac:spMkLst>
        </pc:spChg>
        <pc:spChg chg="add">
          <ac:chgData name="DUHANAJ Suzane" userId="3d277076-7d1c-4016-abdc-af9295b5261f" providerId="ADAL" clId="{D32507B1-C778-4CA7-B8A0-5D193A375239}" dt="2021-06-15T11:02:14.658" v="140" actId="26606"/>
          <ac:spMkLst>
            <pc:docMk/>
            <pc:sldMk cId="3542201323" sldId="923"/>
            <ac:spMk id="10" creationId="{460B0EFB-53ED-4F35-B05D-F658EA021C65}"/>
          </ac:spMkLst>
        </pc:spChg>
        <pc:spChg chg="add">
          <ac:chgData name="DUHANAJ Suzane" userId="3d277076-7d1c-4016-abdc-af9295b5261f" providerId="ADAL" clId="{D32507B1-C778-4CA7-B8A0-5D193A375239}" dt="2021-06-15T11:02:14.658" v="140" actId="26606"/>
          <ac:spMkLst>
            <pc:docMk/>
            <pc:sldMk cId="3542201323" sldId="923"/>
            <ac:spMk id="12" creationId="{835EF3DD-7D43-4A27-8967-A92FD8CC9365}"/>
          </ac:spMkLst>
        </pc:spChg>
        <pc:picChg chg="add mod ord">
          <ac:chgData name="DUHANAJ Suzane" userId="3d277076-7d1c-4016-abdc-af9295b5261f" providerId="ADAL" clId="{D32507B1-C778-4CA7-B8A0-5D193A375239}" dt="2021-06-15T11:02:14.658" v="140" actId="26606"/>
          <ac:picMkLst>
            <pc:docMk/>
            <pc:sldMk cId="3542201323" sldId="923"/>
            <ac:picMk id="5" creationId="{2805BBEE-5C28-41DD-9ACD-1AB5F939261D}"/>
          </ac:picMkLst>
        </pc:pic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hyperlink" Target="mailto:c.vieussan@mairie-bruges.fr" TargetMode="Externa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hyperlink" Target="mailto:Va.gomez@mairie-bruges.fr" TargetMode="External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hyperlink" Target="mailto:e.joffrecottenot@mairie-bruges.fr" TargetMode="Externa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hyperlink" Target="mailto:chr.michel@mairie-bruges.fr" TargetMode="Externa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hyperlink" Target="mailto:c.vieussan@mairie-bruges.fr" TargetMode="Externa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hyperlink" Target="mailto:sduhanaj@mairie-bruges.fr" TargetMode="External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hyperlink" Target="mailto:c.vieussan@mairie-bruges.fr" TargetMode="External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hyperlink" Target="mailto:c.vieussan@mairie-bruges.fr" TargetMode="External"/><Relationship Id="rId1" Type="http://schemas.openxmlformats.org/officeDocument/2006/relationships/image" Target="../media/image63.jpe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hyperlink" Target="mailto:Va.gomez@mairie-bruges.fr" TargetMode="External"/><Relationship Id="rId1" Type="http://schemas.openxmlformats.org/officeDocument/2006/relationships/image" Target="../media/image64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hyperlink" Target="mailto:e.joffrecottenot@mairie-bruges.fr" TargetMode="External"/><Relationship Id="rId1" Type="http://schemas.openxmlformats.org/officeDocument/2006/relationships/image" Target="../media/image58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hyperlink" Target="mailto:chr.michel@mairie-bruges.fr" TargetMode="External"/><Relationship Id="rId1" Type="http://schemas.openxmlformats.org/officeDocument/2006/relationships/image" Target="../media/image59.pn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hyperlink" Target="mailto:c.vieussan@mairie-bruges.fr" TargetMode="External"/><Relationship Id="rId1" Type="http://schemas.openxmlformats.org/officeDocument/2006/relationships/image" Target="../media/image60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hyperlink" Target="mailto:sduhanaj@mairie-bruges.fr" TargetMode="External"/><Relationship Id="rId1" Type="http://schemas.openxmlformats.org/officeDocument/2006/relationships/image" Target="../media/image61.pn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hyperlink" Target="mailto:c.vieussan@mairie-bruges.fr" TargetMode="External"/><Relationship Id="rId1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90180-B732-4CE4-84F3-311AF54D5790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D9A2596C-E5BE-41EF-8C6D-06D25827BBA5}">
      <dgm:prSet phldrT="[Texte]" custT="1"/>
      <dgm:spPr/>
      <dgm:t>
        <a:bodyPr/>
        <a:lstStyle/>
        <a:p>
          <a:r>
            <a:rPr lang="fr-FR" sz="1400" b="1" dirty="0"/>
            <a:t>Un lieu de ressources de découverte et de pratique</a:t>
          </a:r>
        </a:p>
      </dgm:t>
    </dgm:pt>
    <dgm:pt modelId="{1257EF04-B3B8-4894-8D94-C3D3FEB287F6}" type="parTrans" cxnId="{6CA1844C-7629-4A1E-9FBD-4E30C7658A3A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FE18E80B-F90B-4856-BB5C-7F3C70BAC8F9}" type="sibTrans" cxnId="{6CA1844C-7629-4A1E-9FBD-4E30C7658A3A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AF0F25A8-00AE-487B-9544-6E6B023E9F8F}">
      <dgm:prSet phldrT="[Texte]" custT="1"/>
      <dgm:spPr/>
      <dgm:t>
        <a:bodyPr/>
        <a:lstStyle/>
        <a:p>
          <a:r>
            <a:rPr lang="fr-FR" sz="1400" b="1" dirty="0">
              <a:latin typeface="+mn-lt"/>
              <a:cs typeface="Kalinga" panose="020B0502040204020203" pitchFamily="34" charset="0"/>
            </a:rPr>
            <a:t>Un lieu de sociabilité et de participation pour le vivre ensemble</a:t>
          </a:r>
        </a:p>
      </dgm:t>
    </dgm:pt>
    <dgm:pt modelId="{69F4784E-2602-4609-A136-033F9CB96CD1}" type="parTrans" cxnId="{0B3B1651-1BDD-4680-848A-7CF959CDA1A2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B0C20D97-C0C4-4C7E-9C69-FFE7D14AA2C8}" type="sibTrans" cxnId="{0B3B1651-1BDD-4680-848A-7CF959CDA1A2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ED3D22A8-2E97-4F37-983B-7DDE1A87D8DF}">
      <dgm:prSet phldrT="[Texte]"/>
      <dgm:spPr/>
      <dgm:t>
        <a:bodyPr/>
        <a:lstStyle/>
        <a:p>
          <a:r>
            <a:rPr lang="fr-FR" b="1" dirty="0"/>
            <a:t>Un outil au cœur des dispositifs et projets du territoire </a:t>
          </a:r>
          <a:r>
            <a:rPr lang="fr-FR" b="1" dirty="0" smtClean="0"/>
            <a:t>: culturels</a:t>
          </a:r>
          <a:r>
            <a:rPr lang="fr-FR" b="1" dirty="0"/>
            <a:t>, éducatifs, économiques, </a:t>
          </a:r>
          <a:r>
            <a:rPr lang="fr-FR" b="1" dirty="0" smtClean="0"/>
            <a:t> et </a:t>
          </a:r>
          <a:r>
            <a:rPr lang="fr-FR" b="1" dirty="0"/>
            <a:t>sociaux</a:t>
          </a:r>
        </a:p>
      </dgm:t>
    </dgm:pt>
    <dgm:pt modelId="{AE1AA3A1-EABF-49F2-93CA-D68E889C499C}" type="parTrans" cxnId="{F1E3A14E-5336-4F37-BB45-EDC74E51F1BB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4FEF6E99-7DE3-4DD9-BA6E-AF0BAE7FAA50}" type="sibTrans" cxnId="{F1E3A14E-5336-4F37-BB45-EDC74E51F1BB}">
      <dgm:prSet/>
      <dgm:spPr/>
      <dgm:t>
        <a:bodyPr/>
        <a:lstStyle/>
        <a:p>
          <a:endParaRPr lang="fr-FR">
            <a:latin typeface="Century Gothic" panose="020B0502020202020204" pitchFamily="34" charset="0"/>
          </a:endParaRPr>
        </a:p>
      </dgm:t>
    </dgm:pt>
    <dgm:pt modelId="{89BAA2DB-80CD-4A32-A9BA-BB790A806FF5}" type="pres">
      <dgm:prSet presAssocID="{D0290180-B732-4CE4-84F3-311AF54D579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7C67C37E-0FFC-419A-8FB3-DB991840606E}" type="pres">
      <dgm:prSet presAssocID="{ED3D22A8-2E97-4F37-983B-7DDE1A87D8DF}" presName="circ1" presStyleLbl="vennNode1" presStyleIdx="0" presStyleCnt="3"/>
      <dgm:spPr/>
      <dgm:t>
        <a:bodyPr/>
        <a:lstStyle/>
        <a:p>
          <a:endParaRPr lang="fr-FR"/>
        </a:p>
      </dgm:t>
    </dgm:pt>
    <dgm:pt modelId="{E2AB8781-C696-4400-B328-79021F120DA3}" type="pres">
      <dgm:prSet presAssocID="{ED3D22A8-2E97-4F37-983B-7DDE1A87D8D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375BE95-90E9-4BB8-98A2-FA2F66F9EF6A}" type="pres">
      <dgm:prSet presAssocID="{AF0F25A8-00AE-487B-9544-6E6B023E9F8F}" presName="circ2" presStyleLbl="vennNode1" presStyleIdx="1" presStyleCnt="3"/>
      <dgm:spPr/>
      <dgm:t>
        <a:bodyPr/>
        <a:lstStyle/>
        <a:p>
          <a:endParaRPr lang="fr-FR"/>
        </a:p>
      </dgm:t>
    </dgm:pt>
    <dgm:pt modelId="{38437103-A1AA-4D85-8D3D-2DF586582C95}" type="pres">
      <dgm:prSet presAssocID="{AF0F25A8-00AE-487B-9544-6E6B023E9F8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A1619F3-3960-448A-B6C2-748F991B25A4}" type="pres">
      <dgm:prSet presAssocID="{D9A2596C-E5BE-41EF-8C6D-06D25827BBA5}" presName="circ3" presStyleLbl="vennNode1" presStyleIdx="2" presStyleCnt="3"/>
      <dgm:spPr/>
      <dgm:t>
        <a:bodyPr/>
        <a:lstStyle/>
        <a:p>
          <a:endParaRPr lang="fr-FR"/>
        </a:p>
      </dgm:t>
    </dgm:pt>
    <dgm:pt modelId="{BE7B81D5-4C1E-4B79-BC42-78FE1D3824B8}" type="pres">
      <dgm:prSet presAssocID="{D9A2596C-E5BE-41EF-8C6D-06D25827BBA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8BC488D-355D-48CE-A822-D78E33A1FA48}" type="presOf" srcId="{ED3D22A8-2E97-4F37-983B-7DDE1A87D8DF}" destId="{7C67C37E-0FFC-419A-8FB3-DB991840606E}" srcOrd="0" destOrd="0" presId="urn:microsoft.com/office/officeart/2005/8/layout/venn1"/>
    <dgm:cxn modelId="{6CA1844C-7629-4A1E-9FBD-4E30C7658A3A}" srcId="{D0290180-B732-4CE4-84F3-311AF54D5790}" destId="{D9A2596C-E5BE-41EF-8C6D-06D25827BBA5}" srcOrd="2" destOrd="0" parTransId="{1257EF04-B3B8-4894-8D94-C3D3FEB287F6}" sibTransId="{FE18E80B-F90B-4856-BB5C-7F3C70BAC8F9}"/>
    <dgm:cxn modelId="{95B92AEE-25F2-4270-B34F-BD968C787549}" type="presOf" srcId="{AF0F25A8-00AE-487B-9544-6E6B023E9F8F}" destId="{2375BE95-90E9-4BB8-98A2-FA2F66F9EF6A}" srcOrd="0" destOrd="0" presId="urn:microsoft.com/office/officeart/2005/8/layout/venn1"/>
    <dgm:cxn modelId="{1416D166-A8D2-4A9C-BD06-4AEB0A4D0C2B}" type="presOf" srcId="{AF0F25A8-00AE-487B-9544-6E6B023E9F8F}" destId="{38437103-A1AA-4D85-8D3D-2DF586582C95}" srcOrd="1" destOrd="0" presId="urn:microsoft.com/office/officeart/2005/8/layout/venn1"/>
    <dgm:cxn modelId="{0B3B1651-1BDD-4680-848A-7CF959CDA1A2}" srcId="{D0290180-B732-4CE4-84F3-311AF54D5790}" destId="{AF0F25A8-00AE-487B-9544-6E6B023E9F8F}" srcOrd="1" destOrd="0" parTransId="{69F4784E-2602-4609-A136-033F9CB96CD1}" sibTransId="{B0C20D97-C0C4-4C7E-9C69-FFE7D14AA2C8}"/>
    <dgm:cxn modelId="{040E8617-4607-4613-94DF-39BA3690C8EB}" type="presOf" srcId="{D0290180-B732-4CE4-84F3-311AF54D5790}" destId="{89BAA2DB-80CD-4A32-A9BA-BB790A806FF5}" srcOrd="0" destOrd="0" presId="urn:microsoft.com/office/officeart/2005/8/layout/venn1"/>
    <dgm:cxn modelId="{157B8623-0CEE-49DC-A5DF-41FAD179CBC2}" type="presOf" srcId="{ED3D22A8-2E97-4F37-983B-7DDE1A87D8DF}" destId="{E2AB8781-C696-4400-B328-79021F120DA3}" srcOrd="1" destOrd="0" presId="urn:microsoft.com/office/officeart/2005/8/layout/venn1"/>
    <dgm:cxn modelId="{1D318479-8C19-4DCF-8A88-206FE6506557}" type="presOf" srcId="{D9A2596C-E5BE-41EF-8C6D-06D25827BBA5}" destId="{EA1619F3-3960-448A-B6C2-748F991B25A4}" srcOrd="0" destOrd="0" presId="urn:microsoft.com/office/officeart/2005/8/layout/venn1"/>
    <dgm:cxn modelId="{F1E3A14E-5336-4F37-BB45-EDC74E51F1BB}" srcId="{D0290180-B732-4CE4-84F3-311AF54D5790}" destId="{ED3D22A8-2E97-4F37-983B-7DDE1A87D8DF}" srcOrd="0" destOrd="0" parTransId="{AE1AA3A1-EABF-49F2-93CA-D68E889C499C}" sibTransId="{4FEF6E99-7DE3-4DD9-BA6E-AF0BAE7FAA50}"/>
    <dgm:cxn modelId="{97DADEB0-68D6-4FAA-AE07-8FBCD62C85D1}" type="presOf" srcId="{D9A2596C-E5BE-41EF-8C6D-06D25827BBA5}" destId="{BE7B81D5-4C1E-4B79-BC42-78FE1D3824B8}" srcOrd="1" destOrd="0" presId="urn:microsoft.com/office/officeart/2005/8/layout/venn1"/>
    <dgm:cxn modelId="{F8C1F9B5-0338-4629-9EEE-AB0BEF508BD1}" type="presParOf" srcId="{89BAA2DB-80CD-4A32-A9BA-BB790A806FF5}" destId="{7C67C37E-0FFC-419A-8FB3-DB991840606E}" srcOrd="0" destOrd="0" presId="urn:microsoft.com/office/officeart/2005/8/layout/venn1"/>
    <dgm:cxn modelId="{49C72AF5-544E-4B65-8E2F-92A290841F8F}" type="presParOf" srcId="{89BAA2DB-80CD-4A32-A9BA-BB790A806FF5}" destId="{E2AB8781-C696-4400-B328-79021F120DA3}" srcOrd="1" destOrd="0" presId="urn:microsoft.com/office/officeart/2005/8/layout/venn1"/>
    <dgm:cxn modelId="{3B4392DC-2D76-47C5-BF0B-15553F7FD4B7}" type="presParOf" srcId="{89BAA2DB-80CD-4A32-A9BA-BB790A806FF5}" destId="{2375BE95-90E9-4BB8-98A2-FA2F66F9EF6A}" srcOrd="2" destOrd="0" presId="urn:microsoft.com/office/officeart/2005/8/layout/venn1"/>
    <dgm:cxn modelId="{5BA4781B-2246-461C-B47A-05712D01A113}" type="presParOf" srcId="{89BAA2DB-80CD-4A32-A9BA-BB790A806FF5}" destId="{38437103-A1AA-4D85-8D3D-2DF586582C95}" srcOrd="3" destOrd="0" presId="urn:microsoft.com/office/officeart/2005/8/layout/venn1"/>
    <dgm:cxn modelId="{400AA9E9-CDC1-4BC6-BD42-6C2DBFAE8E48}" type="presParOf" srcId="{89BAA2DB-80CD-4A32-A9BA-BB790A806FF5}" destId="{EA1619F3-3960-448A-B6C2-748F991B25A4}" srcOrd="4" destOrd="0" presId="urn:microsoft.com/office/officeart/2005/8/layout/venn1"/>
    <dgm:cxn modelId="{081DECD3-EEA6-427D-92DC-52E8437A03F0}" type="presParOf" srcId="{89BAA2DB-80CD-4A32-A9BA-BB790A806FF5}" destId="{BE7B81D5-4C1E-4B79-BC42-78FE1D3824B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A42CCE1-1598-4E35-A790-540A5F95885C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97C6B33-AE9B-4E9B-AEAB-76D979C48106}">
      <dgm:prSet phldrT="[Texte]" custT="1"/>
      <dgm:spPr/>
      <dgm:t>
        <a:bodyPr/>
        <a:lstStyle/>
        <a:p>
          <a:r>
            <a:rPr lang="fr-FR" sz="1100" b="1" spc="-5" dirty="0">
              <a:solidFill>
                <a:schemeClr val="tx1"/>
              </a:solidFill>
              <a:latin typeface="Century Gothic"/>
              <a:cs typeface="Century Gothic"/>
            </a:rPr>
            <a:t>François DE GRAEVE </a:t>
          </a:r>
          <a:r>
            <a:rPr lang="fr-FR" sz="1100" b="0" spc="-5" dirty="0">
              <a:solidFill>
                <a:schemeClr val="tx1"/>
              </a:solidFill>
              <a:latin typeface="Century Gothic"/>
              <a:cs typeface="Century Gothic"/>
            </a:rPr>
            <a:t>A</a:t>
          </a:r>
          <a:r>
            <a:rPr lang="fr-FR" sz="1100" b="0" spc="-5" dirty="0">
              <a:latin typeface="Century Gothic"/>
              <a:cs typeface="Century Gothic"/>
            </a:rPr>
            <a:t>nimateur m</a:t>
          </a:r>
          <a:r>
            <a:rPr lang="fr-FR" sz="1100" b="0" spc="-10" dirty="0">
              <a:latin typeface="Century Gothic"/>
              <a:cs typeface="Century Gothic"/>
            </a:rPr>
            <a:t>u</a:t>
          </a:r>
          <a:r>
            <a:rPr lang="fr-FR" sz="1100" b="0" spc="-5" dirty="0">
              <a:latin typeface="Century Gothic"/>
              <a:cs typeface="Century Gothic"/>
            </a:rPr>
            <a:t>ltiméd</a:t>
          </a:r>
          <a:r>
            <a:rPr lang="fr-FR" sz="1100" b="0" spc="-10" dirty="0">
              <a:latin typeface="Century Gothic"/>
              <a:cs typeface="Century Gothic"/>
            </a:rPr>
            <a:t>i</a:t>
          </a:r>
          <a:r>
            <a:rPr lang="fr-FR" sz="1100" b="0" spc="-5" dirty="0">
              <a:latin typeface="Century Gothic"/>
              <a:cs typeface="Century Gothic"/>
            </a:rPr>
            <a:t>a</a:t>
          </a:r>
          <a:endParaRPr lang="fr-FR" sz="1100" b="0" dirty="0">
            <a:latin typeface="Century Gothic" panose="020B0502020202020204" pitchFamily="34" charset="0"/>
          </a:endParaRPr>
        </a:p>
        <a:p>
          <a:r>
            <a:rPr lang="fr-FR" sz="1100" dirty="0">
              <a:latin typeface="Century Gothic" panose="020B0502020202020204" pitchFamily="34" charset="0"/>
            </a:rPr>
            <a:t>05.56.16.64.09</a:t>
          </a:r>
        </a:p>
        <a:p>
          <a:r>
            <a:rPr lang="fr-FR" sz="110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f.degraeve@mairie-bruges.fr</a:t>
          </a:r>
          <a:r>
            <a:rPr lang="fr-FR" sz="1100" i="1" u="sng" dirty="0">
              <a:latin typeface="Century Gothic" panose="020B0502020202020204" pitchFamily="34" charset="0"/>
            </a:rPr>
            <a:t>  </a:t>
          </a:r>
          <a:endParaRPr lang="fr-FR" sz="1100" b="0" dirty="0">
            <a:latin typeface="Century Gothic" panose="020B0502020202020204" pitchFamily="34" charset="0"/>
          </a:endParaRPr>
        </a:p>
      </dgm:t>
    </dgm:pt>
    <dgm:pt modelId="{975D0D06-BE29-4B40-B786-78052E0D0389}" type="parTrans" cxnId="{DCFF0CCC-5D1D-49FB-BADD-E6A5B937EDD6}">
      <dgm:prSet/>
      <dgm:spPr/>
      <dgm:t>
        <a:bodyPr/>
        <a:lstStyle/>
        <a:p>
          <a:endParaRPr lang="fr-FR"/>
        </a:p>
      </dgm:t>
    </dgm:pt>
    <dgm:pt modelId="{2FD2669D-D32D-45C8-8D2B-4B3B8BA91538}" type="sibTrans" cxnId="{DCFF0CCC-5D1D-49FB-BADD-E6A5B937EDD6}">
      <dgm:prSet/>
      <dgm:spPr/>
      <dgm:t>
        <a:bodyPr/>
        <a:lstStyle/>
        <a:p>
          <a:endParaRPr lang="fr-FR"/>
        </a:p>
      </dgm:t>
    </dgm:pt>
    <dgm:pt modelId="{AA1CB53E-9BB1-454B-9222-552632E58F05}" type="pres">
      <dgm:prSet presAssocID="{5A42CCE1-1598-4E35-A790-540A5F95885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0C9FC404-F503-4010-A15C-4428ED195FE0}" type="pres">
      <dgm:prSet presAssocID="{C97C6B33-AE9B-4E9B-AEAB-76D979C48106}" presName="composite" presStyleCnt="0">
        <dgm:presLayoutVars>
          <dgm:chMax/>
          <dgm:chPref/>
        </dgm:presLayoutVars>
      </dgm:prSet>
      <dgm:spPr/>
    </dgm:pt>
    <dgm:pt modelId="{9C9051AB-8270-45A4-9091-80800CA2E823}" type="pres">
      <dgm:prSet presAssocID="{C97C6B33-AE9B-4E9B-AEAB-76D979C48106}" presName="Image" presStyleLbl="bgImgPlace1" presStyleIdx="0" presStyleCnt="1" custScaleX="53550" custLinFactX="22248" custLinFactNeighborX="100000" custLinFactNeighborY="-329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fr-FR"/>
        </a:p>
      </dgm:t>
    </dgm:pt>
    <dgm:pt modelId="{15CC3FAD-4EF6-4536-A1C7-A755F1929874}" type="pres">
      <dgm:prSet presAssocID="{C97C6B33-AE9B-4E9B-AEAB-76D979C48106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6FB96B-0170-4052-A69F-8430A85D3E9E}" type="pres">
      <dgm:prSet presAssocID="{C97C6B33-AE9B-4E9B-AEAB-76D979C48106}" presName="tlFrame" presStyleLbl="node1" presStyleIdx="0" presStyleCnt="4"/>
      <dgm:spPr>
        <a:solidFill>
          <a:srgbClr val="00B0F0"/>
        </a:solidFill>
      </dgm:spPr>
    </dgm:pt>
    <dgm:pt modelId="{9A700F78-E655-4BB6-8E62-4E3244406E0B}" type="pres">
      <dgm:prSet presAssocID="{C97C6B33-AE9B-4E9B-AEAB-76D979C48106}" presName="trFrame" presStyleLbl="node1" presStyleIdx="1" presStyleCnt="4"/>
      <dgm:spPr>
        <a:solidFill>
          <a:srgbClr val="00B0F0"/>
        </a:solidFill>
      </dgm:spPr>
    </dgm:pt>
    <dgm:pt modelId="{66AAB951-01C1-4109-91F5-95DF41B63CB0}" type="pres">
      <dgm:prSet presAssocID="{C97C6B33-AE9B-4E9B-AEAB-76D979C48106}" presName="blFrame" presStyleLbl="node1" presStyleIdx="2" presStyleCnt="4"/>
      <dgm:spPr>
        <a:solidFill>
          <a:srgbClr val="00B0F0"/>
        </a:solidFill>
      </dgm:spPr>
    </dgm:pt>
    <dgm:pt modelId="{49702367-B95F-4951-A497-ECA717151FC3}" type="pres">
      <dgm:prSet presAssocID="{C97C6B33-AE9B-4E9B-AEAB-76D979C48106}" presName="brFrame" presStyleLbl="node1" presStyleIdx="3" presStyleCnt="4"/>
      <dgm:spPr>
        <a:solidFill>
          <a:srgbClr val="00B0F0"/>
        </a:solidFill>
      </dgm:spPr>
    </dgm:pt>
  </dgm:ptLst>
  <dgm:cxnLst>
    <dgm:cxn modelId="{996939A6-96D0-48E4-9572-E63D391DAC73}" type="presOf" srcId="{C97C6B33-AE9B-4E9B-AEAB-76D979C48106}" destId="{15CC3FAD-4EF6-4536-A1C7-A755F1929874}" srcOrd="0" destOrd="0" presId="urn:microsoft.com/office/officeart/2009/3/layout/FramedTextPicture"/>
    <dgm:cxn modelId="{DCFF0CCC-5D1D-49FB-BADD-E6A5B937EDD6}" srcId="{5A42CCE1-1598-4E35-A790-540A5F95885C}" destId="{C97C6B33-AE9B-4E9B-AEAB-76D979C48106}" srcOrd="0" destOrd="0" parTransId="{975D0D06-BE29-4B40-B786-78052E0D0389}" sibTransId="{2FD2669D-D32D-45C8-8D2B-4B3B8BA91538}"/>
    <dgm:cxn modelId="{B8E8ADFF-A477-45C8-86C8-C083359B0681}" type="presOf" srcId="{5A42CCE1-1598-4E35-A790-540A5F95885C}" destId="{AA1CB53E-9BB1-454B-9222-552632E58F05}" srcOrd="0" destOrd="0" presId="urn:microsoft.com/office/officeart/2009/3/layout/FramedTextPicture"/>
    <dgm:cxn modelId="{578DD0B2-F815-4467-BF03-A8480D171860}" type="presParOf" srcId="{AA1CB53E-9BB1-454B-9222-552632E58F05}" destId="{0C9FC404-F503-4010-A15C-4428ED195FE0}" srcOrd="0" destOrd="0" presId="urn:microsoft.com/office/officeart/2009/3/layout/FramedTextPicture"/>
    <dgm:cxn modelId="{6AED402E-456E-4148-9028-809710A6CC4A}" type="presParOf" srcId="{0C9FC404-F503-4010-A15C-4428ED195FE0}" destId="{9C9051AB-8270-45A4-9091-80800CA2E823}" srcOrd="0" destOrd="0" presId="urn:microsoft.com/office/officeart/2009/3/layout/FramedTextPicture"/>
    <dgm:cxn modelId="{796D6A6B-1779-4F9A-A432-4CA6784ABD4C}" type="presParOf" srcId="{0C9FC404-F503-4010-A15C-4428ED195FE0}" destId="{15CC3FAD-4EF6-4536-A1C7-A755F1929874}" srcOrd="1" destOrd="0" presId="urn:microsoft.com/office/officeart/2009/3/layout/FramedTextPicture"/>
    <dgm:cxn modelId="{ED3EB914-BA9B-4D80-A3BD-7677F0F2BADC}" type="presParOf" srcId="{0C9FC404-F503-4010-A15C-4428ED195FE0}" destId="{4F6FB96B-0170-4052-A69F-8430A85D3E9E}" srcOrd="2" destOrd="0" presId="urn:microsoft.com/office/officeart/2009/3/layout/FramedTextPicture"/>
    <dgm:cxn modelId="{0E3F8CB9-73C2-4FFC-825D-E9923F86A909}" type="presParOf" srcId="{0C9FC404-F503-4010-A15C-4428ED195FE0}" destId="{9A700F78-E655-4BB6-8E62-4E3244406E0B}" srcOrd="3" destOrd="0" presId="urn:microsoft.com/office/officeart/2009/3/layout/FramedTextPicture"/>
    <dgm:cxn modelId="{12628371-3A75-4859-8D9A-04A28903F8F1}" type="presParOf" srcId="{0C9FC404-F503-4010-A15C-4428ED195FE0}" destId="{66AAB951-01C1-4109-91F5-95DF41B63CB0}" srcOrd="4" destOrd="0" presId="urn:microsoft.com/office/officeart/2009/3/layout/FramedTextPicture"/>
    <dgm:cxn modelId="{055AC9EA-A989-4327-9D8E-57B30D3E0366}" type="presParOf" srcId="{0C9FC404-F503-4010-A15C-4428ED195FE0}" destId="{49702367-B95F-4951-A497-ECA717151FC3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42CCE1-1598-4E35-A790-540A5F95885C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97C6B33-AE9B-4E9B-AEAB-76D979C48106}">
      <dgm:prSet phldrT="[Texte]" custT="1"/>
      <dgm:spPr/>
      <dgm:t>
        <a:bodyPr/>
        <a:lstStyle/>
        <a:p>
          <a:r>
            <a:rPr lang="fr-FR" sz="1100" b="1" spc="-5" dirty="0">
              <a:solidFill>
                <a:schemeClr val="tx1"/>
              </a:solidFill>
              <a:latin typeface="Century Gothic"/>
              <a:cs typeface="Century Gothic"/>
            </a:rPr>
            <a:t>Valentin GOMEZ</a:t>
          </a:r>
        </a:p>
        <a:p>
          <a:r>
            <a:rPr lang="fr-FR" sz="1100" b="1" spc="-5" dirty="0">
              <a:solidFill>
                <a:schemeClr val="tx1"/>
              </a:solidFill>
              <a:latin typeface="Century Gothic"/>
              <a:cs typeface="Century Gothic"/>
            </a:rPr>
            <a:t> </a:t>
          </a:r>
          <a:r>
            <a:rPr lang="fr-FR" sz="1100" b="0" spc="-5" dirty="0">
              <a:solidFill>
                <a:schemeClr val="tx1"/>
              </a:solidFill>
              <a:latin typeface="Century Gothic"/>
              <a:cs typeface="Century Gothic"/>
            </a:rPr>
            <a:t>A</a:t>
          </a:r>
          <a:r>
            <a:rPr lang="fr-FR" sz="1100" b="0" spc="-5" dirty="0">
              <a:latin typeface="Century Gothic"/>
              <a:cs typeface="Century Gothic"/>
            </a:rPr>
            <a:t>nimateur ludique</a:t>
          </a:r>
          <a:endParaRPr lang="fr-FR" sz="1100" b="0" dirty="0">
            <a:latin typeface="Century Gothic" panose="020B0502020202020204" pitchFamily="34" charset="0"/>
          </a:endParaRPr>
        </a:p>
        <a:p>
          <a:r>
            <a:rPr lang="fr-FR" sz="110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va.gomez@mairie-bruges.fr</a:t>
          </a:r>
          <a:r>
            <a:rPr lang="fr-FR" sz="1100" i="1" u="sng" dirty="0">
              <a:latin typeface="Century Gothic" panose="020B0502020202020204" pitchFamily="34" charset="0"/>
            </a:rPr>
            <a:t>  </a:t>
          </a:r>
          <a:endParaRPr lang="fr-FR" sz="1100" b="0" dirty="0">
            <a:latin typeface="Century Gothic" panose="020B0502020202020204" pitchFamily="34" charset="0"/>
          </a:endParaRPr>
        </a:p>
      </dgm:t>
    </dgm:pt>
    <dgm:pt modelId="{975D0D06-BE29-4B40-B786-78052E0D0389}" type="parTrans" cxnId="{DCFF0CCC-5D1D-49FB-BADD-E6A5B937EDD6}">
      <dgm:prSet/>
      <dgm:spPr/>
      <dgm:t>
        <a:bodyPr/>
        <a:lstStyle/>
        <a:p>
          <a:endParaRPr lang="fr-FR"/>
        </a:p>
      </dgm:t>
    </dgm:pt>
    <dgm:pt modelId="{2FD2669D-D32D-45C8-8D2B-4B3B8BA91538}" type="sibTrans" cxnId="{DCFF0CCC-5D1D-49FB-BADD-E6A5B937EDD6}">
      <dgm:prSet/>
      <dgm:spPr/>
      <dgm:t>
        <a:bodyPr/>
        <a:lstStyle/>
        <a:p>
          <a:endParaRPr lang="fr-FR"/>
        </a:p>
      </dgm:t>
    </dgm:pt>
    <dgm:pt modelId="{AA1CB53E-9BB1-454B-9222-552632E58F05}" type="pres">
      <dgm:prSet presAssocID="{5A42CCE1-1598-4E35-A790-540A5F95885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0C9FC404-F503-4010-A15C-4428ED195FE0}" type="pres">
      <dgm:prSet presAssocID="{C97C6B33-AE9B-4E9B-AEAB-76D979C48106}" presName="composite" presStyleCnt="0">
        <dgm:presLayoutVars>
          <dgm:chMax/>
          <dgm:chPref/>
        </dgm:presLayoutVars>
      </dgm:prSet>
      <dgm:spPr/>
    </dgm:pt>
    <dgm:pt modelId="{9C9051AB-8270-45A4-9091-80800CA2E823}" type="pres">
      <dgm:prSet presAssocID="{C97C6B33-AE9B-4E9B-AEAB-76D979C48106}" presName="Image" presStyleLbl="bgImgPlace1" presStyleIdx="0" presStyleCnt="1" custScaleX="53550" custLinFactX="22248" custLinFactNeighborX="100000" custLinFactNeighborY="-329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fr-FR"/>
        </a:p>
      </dgm:t>
    </dgm:pt>
    <dgm:pt modelId="{15CC3FAD-4EF6-4536-A1C7-A755F1929874}" type="pres">
      <dgm:prSet presAssocID="{C97C6B33-AE9B-4E9B-AEAB-76D979C48106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6FB96B-0170-4052-A69F-8430A85D3E9E}" type="pres">
      <dgm:prSet presAssocID="{C97C6B33-AE9B-4E9B-AEAB-76D979C48106}" presName="tlFrame" presStyleLbl="node1" presStyleIdx="0" presStyleCnt="4"/>
      <dgm:spPr>
        <a:solidFill>
          <a:srgbClr val="00B0F0"/>
        </a:solidFill>
      </dgm:spPr>
    </dgm:pt>
    <dgm:pt modelId="{9A700F78-E655-4BB6-8E62-4E3244406E0B}" type="pres">
      <dgm:prSet presAssocID="{C97C6B33-AE9B-4E9B-AEAB-76D979C48106}" presName="trFrame" presStyleLbl="node1" presStyleIdx="1" presStyleCnt="4"/>
      <dgm:spPr>
        <a:solidFill>
          <a:srgbClr val="00B0F0"/>
        </a:solidFill>
      </dgm:spPr>
    </dgm:pt>
    <dgm:pt modelId="{66AAB951-01C1-4109-91F5-95DF41B63CB0}" type="pres">
      <dgm:prSet presAssocID="{C97C6B33-AE9B-4E9B-AEAB-76D979C48106}" presName="blFrame" presStyleLbl="node1" presStyleIdx="2" presStyleCnt="4"/>
      <dgm:spPr>
        <a:solidFill>
          <a:srgbClr val="00B0F0"/>
        </a:solidFill>
      </dgm:spPr>
    </dgm:pt>
    <dgm:pt modelId="{49702367-B95F-4951-A497-ECA717151FC3}" type="pres">
      <dgm:prSet presAssocID="{C97C6B33-AE9B-4E9B-AEAB-76D979C48106}" presName="brFrame" presStyleLbl="node1" presStyleIdx="3" presStyleCnt="4"/>
      <dgm:spPr>
        <a:solidFill>
          <a:srgbClr val="00B0F0"/>
        </a:solidFill>
      </dgm:spPr>
    </dgm:pt>
  </dgm:ptLst>
  <dgm:cxnLst>
    <dgm:cxn modelId="{996939A6-96D0-48E4-9572-E63D391DAC73}" type="presOf" srcId="{C97C6B33-AE9B-4E9B-AEAB-76D979C48106}" destId="{15CC3FAD-4EF6-4536-A1C7-A755F1929874}" srcOrd="0" destOrd="0" presId="urn:microsoft.com/office/officeart/2009/3/layout/FramedTextPicture"/>
    <dgm:cxn modelId="{DCFF0CCC-5D1D-49FB-BADD-E6A5B937EDD6}" srcId="{5A42CCE1-1598-4E35-A790-540A5F95885C}" destId="{C97C6B33-AE9B-4E9B-AEAB-76D979C48106}" srcOrd="0" destOrd="0" parTransId="{975D0D06-BE29-4B40-B786-78052E0D0389}" sibTransId="{2FD2669D-D32D-45C8-8D2B-4B3B8BA91538}"/>
    <dgm:cxn modelId="{B8E8ADFF-A477-45C8-86C8-C083359B0681}" type="presOf" srcId="{5A42CCE1-1598-4E35-A790-540A5F95885C}" destId="{AA1CB53E-9BB1-454B-9222-552632E58F05}" srcOrd="0" destOrd="0" presId="urn:microsoft.com/office/officeart/2009/3/layout/FramedTextPicture"/>
    <dgm:cxn modelId="{578DD0B2-F815-4467-BF03-A8480D171860}" type="presParOf" srcId="{AA1CB53E-9BB1-454B-9222-552632E58F05}" destId="{0C9FC404-F503-4010-A15C-4428ED195FE0}" srcOrd="0" destOrd="0" presId="urn:microsoft.com/office/officeart/2009/3/layout/FramedTextPicture"/>
    <dgm:cxn modelId="{6AED402E-456E-4148-9028-809710A6CC4A}" type="presParOf" srcId="{0C9FC404-F503-4010-A15C-4428ED195FE0}" destId="{9C9051AB-8270-45A4-9091-80800CA2E823}" srcOrd="0" destOrd="0" presId="urn:microsoft.com/office/officeart/2009/3/layout/FramedTextPicture"/>
    <dgm:cxn modelId="{796D6A6B-1779-4F9A-A432-4CA6784ABD4C}" type="presParOf" srcId="{0C9FC404-F503-4010-A15C-4428ED195FE0}" destId="{15CC3FAD-4EF6-4536-A1C7-A755F1929874}" srcOrd="1" destOrd="0" presId="urn:microsoft.com/office/officeart/2009/3/layout/FramedTextPicture"/>
    <dgm:cxn modelId="{ED3EB914-BA9B-4D80-A3BD-7677F0F2BADC}" type="presParOf" srcId="{0C9FC404-F503-4010-A15C-4428ED195FE0}" destId="{4F6FB96B-0170-4052-A69F-8430A85D3E9E}" srcOrd="2" destOrd="0" presId="urn:microsoft.com/office/officeart/2009/3/layout/FramedTextPicture"/>
    <dgm:cxn modelId="{0E3F8CB9-73C2-4FFC-825D-E9923F86A909}" type="presParOf" srcId="{0C9FC404-F503-4010-A15C-4428ED195FE0}" destId="{9A700F78-E655-4BB6-8E62-4E3244406E0B}" srcOrd="3" destOrd="0" presId="urn:microsoft.com/office/officeart/2009/3/layout/FramedTextPicture"/>
    <dgm:cxn modelId="{12628371-3A75-4859-8D9A-04A28903F8F1}" type="presParOf" srcId="{0C9FC404-F503-4010-A15C-4428ED195FE0}" destId="{66AAB951-01C1-4109-91F5-95DF41B63CB0}" srcOrd="4" destOrd="0" presId="urn:microsoft.com/office/officeart/2009/3/layout/FramedTextPicture"/>
    <dgm:cxn modelId="{055AC9EA-A989-4327-9D8E-57B30D3E0366}" type="presParOf" srcId="{0C9FC404-F503-4010-A15C-4428ED195FE0}" destId="{49702367-B95F-4951-A497-ECA717151FC3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54CED-5FA1-448C-8811-BA57BCAAD03F}" type="doc">
      <dgm:prSet loTypeId="urn:microsoft.com/office/officeart/2009/3/layout/BlockDescending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BBDF63EA-DA88-449B-B059-38F0809CD319}">
      <dgm:prSet phldrT="[Texte]" custT="1"/>
      <dgm:spPr>
        <a:solidFill>
          <a:srgbClr val="660033"/>
        </a:solidFill>
      </dgm:spPr>
      <dgm:t>
        <a:bodyPr/>
        <a:lstStyle/>
        <a:p>
          <a:r>
            <a:rPr lang="fr-FR" sz="1800" b="1" dirty="0">
              <a:solidFill>
                <a:schemeClr val="bg1"/>
              </a:solidFill>
              <a:latin typeface="Century Gothic" panose="020B0502020202020204" pitchFamily="34" charset="0"/>
            </a:rPr>
            <a:t>LIVRES</a:t>
          </a:r>
        </a:p>
      </dgm:t>
    </dgm:pt>
    <dgm:pt modelId="{C7F450AF-B4F8-442B-BC69-1386E8E2E044}" type="parTrans" cxnId="{93953192-A890-49CA-BE45-08635B017179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ADB85D7A-CC4F-48D7-93FF-52AF728E2545}" type="sibTrans" cxnId="{93953192-A890-49CA-BE45-08635B017179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D4E8FFA-2DC6-45D7-8BFA-4433D0BD3753}">
      <dgm:prSet phldrT="[Texte]" custT="1"/>
      <dgm:spPr>
        <a:solidFill>
          <a:srgbClr val="FF0066"/>
        </a:solidFill>
      </dgm:spPr>
      <dgm:t>
        <a:bodyPr/>
        <a:lstStyle/>
        <a:p>
          <a:r>
            <a:rPr lang="fr-FR" sz="1800" b="1" dirty="0">
              <a:solidFill>
                <a:schemeClr val="bg1"/>
              </a:solidFill>
              <a:latin typeface="Century Gothic" panose="020B0502020202020204" pitchFamily="34" charset="0"/>
            </a:rPr>
            <a:t>JEUX</a:t>
          </a:r>
        </a:p>
      </dgm:t>
    </dgm:pt>
    <dgm:pt modelId="{FFE75BC0-5EFD-4BA4-ACD7-8818DE24ECEE}" type="parTrans" cxnId="{778C208A-FA57-46E9-BEDD-341359FEE6F3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EA01005-0F84-4BAC-B712-D6C70F5C79CF}" type="sibTrans" cxnId="{778C208A-FA57-46E9-BEDD-341359FEE6F3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240CEA8C-1658-43EA-AEC0-9F0C99708B97}">
      <dgm:prSet phldrT="[Texte]" custT="1"/>
      <dgm:spPr>
        <a:solidFill>
          <a:srgbClr val="C00000"/>
        </a:solidFill>
      </dgm:spPr>
      <dgm:t>
        <a:bodyPr/>
        <a:lstStyle/>
        <a:p>
          <a:r>
            <a:rPr lang="fr-FR" sz="1800" b="1" dirty="0">
              <a:solidFill>
                <a:schemeClr val="bg1"/>
              </a:solidFill>
              <a:latin typeface="Century Gothic" panose="020B0502020202020204" pitchFamily="34" charset="0"/>
            </a:rPr>
            <a:t>FILMS</a:t>
          </a:r>
        </a:p>
      </dgm:t>
    </dgm:pt>
    <dgm:pt modelId="{7AA7A1A3-FC48-446C-A621-9BA03A05CE7A}" type="parTrans" cxnId="{EB8D2120-6528-447A-99EC-340FD0036954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737B742C-29AD-4E57-B0CB-49C54822DB90}" type="sibTrans" cxnId="{EB8D2120-6528-447A-99EC-340FD0036954}">
      <dgm:prSet/>
      <dgm:spPr/>
      <dgm:t>
        <a:bodyPr/>
        <a:lstStyle/>
        <a:p>
          <a:endParaRPr lang="fr-FR" sz="2800" b="1">
            <a:solidFill>
              <a:schemeClr val="tx1"/>
            </a:solidFill>
            <a:latin typeface="Century Gothic" panose="020B0502020202020204" pitchFamily="34" charset="0"/>
          </a:endParaRPr>
        </a:p>
      </dgm:t>
    </dgm:pt>
    <dgm:pt modelId="{04311026-A2F8-4362-B123-5A4549F99997}">
      <dgm:prSet phldrT="[Texte]" custT="1"/>
      <dgm:spPr>
        <a:solidFill>
          <a:srgbClr val="F15A27"/>
        </a:solidFill>
      </dgm:spPr>
      <dgm:t>
        <a:bodyPr/>
        <a:lstStyle/>
        <a:p>
          <a:r>
            <a:rPr lang="fr-FR" sz="1800" b="1" dirty="0">
              <a:solidFill>
                <a:schemeClr val="bg1"/>
              </a:solidFill>
              <a:latin typeface="Century Gothic" panose="020B0502020202020204" pitchFamily="34" charset="0"/>
            </a:rPr>
            <a:t>MUSIQUE</a:t>
          </a:r>
        </a:p>
      </dgm:t>
    </dgm:pt>
    <dgm:pt modelId="{60588214-AC0D-48EF-BB0B-A28BE6BD568E}" type="parTrans" cxnId="{C6C3A431-66D4-4342-A464-6A28FDB987AB}">
      <dgm:prSet/>
      <dgm:spPr/>
      <dgm:t>
        <a:bodyPr/>
        <a:lstStyle/>
        <a:p>
          <a:endParaRPr lang="fr-FR" sz="2800" b="1">
            <a:latin typeface="Century Gothic" panose="020B0502020202020204" pitchFamily="34" charset="0"/>
          </a:endParaRPr>
        </a:p>
      </dgm:t>
    </dgm:pt>
    <dgm:pt modelId="{28B054B0-4AE2-4FC4-AEEC-3E326A3334DF}" type="sibTrans" cxnId="{C6C3A431-66D4-4342-A464-6A28FDB987AB}">
      <dgm:prSet/>
      <dgm:spPr/>
      <dgm:t>
        <a:bodyPr/>
        <a:lstStyle/>
        <a:p>
          <a:endParaRPr lang="fr-FR" sz="2800" b="1">
            <a:latin typeface="Century Gothic" panose="020B0502020202020204" pitchFamily="34" charset="0"/>
          </a:endParaRPr>
        </a:p>
      </dgm:t>
    </dgm:pt>
    <dgm:pt modelId="{A61E4AEC-7616-4EAD-A1CB-237FBE49F206}">
      <dgm:prSet phldrT="[Texte]" custT="1"/>
      <dgm:spPr>
        <a:solidFill>
          <a:srgbClr val="FFF200"/>
        </a:solidFill>
      </dgm:spPr>
      <dgm:t>
        <a:bodyPr/>
        <a:lstStyle/>
        <a:p>
          <a:r>
            <a:rPr lang="fr-FR" sz="1800" b="1" dirty="0">
              <a:solidFill>
                <a:schemeClr val="tx1"/>
              </a:solidFill>
              <a:latin typeface="Century Gothic" panose="020B0502020202020204" pitchFamily="34" charset="0"/>
            </a:rPr>
            <a:t>REVUES</a:t>
          </a:r>
        </a:p>
      </dgm:t>
    </dgm:pt>
    <dgm:pt modelId="{115EBE59-A312-4F97-BB9E-7FD42E143771}" type="parTrans" cxnId="{21CBE4EE-B2CE-4B03-8C20-7BE50600F227}">
      <dgm:prSet/>
      <dgm:spPr/>
      <dgm:t>
        <a:bodyPr/>
        <a:lstStyle/>
        <a:p>
          <a:endParaRPr lang="fr-FR" sz="2800" b="1">
            <a:latin typeface="Century Gothic" panose="020B0502020202020204" pitchFamily="34" charset="0"/>
          </a:endParaRPr>
        </a:p>
      </dgm:t>
    </dgm:pt>
    <dgm:pt modelId="{978ED803-04CE-4104-B6B2-067393C5C2AA}" type="sibTrans" cxnId="{21CBE4EE-B2CE-4B03-8C20-7BE50600F227}">
      <dgm:prSet/>
      <dgm:spPr/>
      <dgm:t>
        <a:bodyPr/>
        <a:lstStyle/>
        <a:p>
          <a:endParaRPr lang="fr-FR" sz="2800" b="1">
            <a:latin typeface="Century Gothic" panose="020B0502020202020204" pitchFamily="34" charset="0"/>
          </a:endParaRPr>
        </a:p>
      </dgm:t>
    </dgm:pt>
    <dgm:pt modelId="{AA4DB1D1-9493-4FEC-A456-9D9E3A3D679C}" type="pres">
      <dgm:prSet presAssocID="{88F54CED-5FA1-448C-8811-BA57BCAAD03F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73E8C831-758B-4F1E-9347-C9343812C92D}" type="pres">
      <dgm:prSet presAssocID="{BBDF63EA-DA88-449B-B059-38F0809CD319}" presName="parentText_1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3A5E839-3AFB-48DD-ACDF-29C29966C16B}" type="pres">
      <dgm:prSet presAssocID="{BBDF63EA-DA88-449B-B059-38F0809CD319}" presName="childText_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050550D-9E18-4204-BA01-995FD13601A7}" type="pres">
      <dgm:prSet presAssocID="{BBDF63EA-DA88-449B-B059-38F0809CD319}" presName="accentShape_1" presStyleCnt="0"/>
      <dgm:spPr/>
    </dgm:pt>
    <dgm:pt modelId="{604E8EA6-2D61-4259-9012-7C7A07BEF185}" type="pres">
      <dgm:prSet presAssocID="{BBDF63EA-DA88-449B-B059-38F0809CD319}" presName="imageRepeatNode" presStyleLbl="node1" presStyleIdx="0" presStyleCnt="5"/>
      <dgm:spPr/>
      <dgm:t>
        <a:bodyPr/>
        <a:lstStyle/>
        <a:p>
          <a:endParaRPr lang="fr-FR"/>
        </a:p>
      </dgm:t>
    </dgm:pt>
    <dgm:pt modelId="{40754086-C9B0-4B0A-B89B-59CB3D5350C8}" type="pres">
      <dgm:prSet presAssocID="{0D4E8FFA-2DC6-45D7-8BFA-4433D0BD3753}" presName="parentText_2" presStyleLbl="node1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7DFC7CF-EEFA-4813-8ED1-CED89F47D443}" type="pres">
      <dgm:prSet presAssocID="{0D4E8FFA-2DC6-45D7-8BFA-4433D0BD3753}" presName="childText_2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0B85CB99-400E-4D0C-B8E5-5EAE64CD2790}" type="pres">
      <dgm:prSet presAssocID="{0D4E8FFA-2DC6-45D7-8BFA-4433D0BD3753}" presName="accentShape_2" presStyleCnt="0"/>
      <dgm:spPr/>
    </dgm:pt>
    <dgm:pt modelId="{5AEEBB43-8E8D-422C-AA3D-E4542BAA3A9A}" type="pres">
      <dgm:prSet presAssocID="{0D4E8FFA-2DC6-45D7-8BFA-4433D0BD3753}" presName="imageRepeatNode" presStyleLbl="node1" presStyleIdx="1" presStyleCnt="5"/>
      <dgm:spPr/>
      <dgm:t>
        <a:bodyPr/>
        <a:lstStyle/>
        <a:p>
          <a:endParaRPr lang="fr-FR"/>
        </a:p>
      </dgm:t>
    </dgm:pt>
    <dgm:pt modelId="{78E7EEB9-8A70-410E-BA63-828F62513284}" type="pres">
      <dgm:prSet presAssocID="{240CEA8C-1658-43EA-AEC0-9F0C99708B97}" presName="parentText_3" presStyleLbl="node1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D5582D9-A9C8-4F75-B81C-8215F1DCE7CF}" type="pres">
      <dgm:prSet presAssocID="{240CEA8C-1658-43EA-AEC0-9F0C99708B97}" presName="childText_3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BD3CB70-F424-4C8E-A9C5-EC5AF62D7765}" type="pres">
      <dgm:prSet presAssocID="{240CEA8C-1658-43EA-AEC0-9F0C99708B97}" presName="accentShape_3" presStyleCnt="0"/>
      <dgm:spPr/>
    </dgm:pt>
    <dgm:pt modelId="{B823BE4B-A4CC-42FB-AEA0-AC6F95F0C625}" type="pres">
      <dgm:prSet presAssocID="{240CEA8C-1658-43EA-AEC0-9F0C99708B97}" presName="imageRepeatNode" presStyleLbl="node1" presStyleIdx="2" presStyleCnt="5"/>
      <dgm:spPr/>
      <dgm:t>
        <a:bodyPr/>
        <a:lstStyle/>
        <a:p>
          <a:endParaRPr lang="fr-FR"/>
        </a:p>
      </dgm:t>
    </dgm:pt>
    <dgm:pt modelId="{E2B9A168-038D-47DA-A492-E7DE70439A89}" type="pres">
      <dgm:prSet presAssocID="{04311026-A2F8-4362-B123-5A4549F99997}" presName="parentText_4" presStyleLbl="node1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4C9D5A4-7006-4488-9C15-B2127AA64E9B}" type="pres">
      <dgm:prSet presAssocID="{04311026-A2F8-4362-B123-5A4549F99997}" presName="childText_4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15B3775-50F6-4E81-AB66-10C505D594F1}" type="pres">
      <dgm:prSet presAssocID="{04311026-A2F8-4362-B123-5A4549F99997}" presName="accentShape_4" presStyleCnt="0"/>
      <dgm:spPr/>
    </dgm:pt>
    <dgm:pt modelId="{164C26C8-62C5-465F-9F4F-F36772163B63}" type="pres">
      <dgm:prSet presAssocID="{04311026-A2F8-4362-B123-5A4549F99997}" presName="imageRepeatNode" presStyleLbl="node1" presStyleIdx="3" presStyleCnt="5"/>
      <dgm:spPr/>
      <dgm:t>
        <a:bodyPr/>
        <a:lstStyle/>
        <a:p>
          <a:endParaRPr lang="fr-FR"/>
        </a:p>
      </dgm:t>
    </dgm:pt>
    <dgm:pt modelId="{9058A685-01D7-4F5A-A53D-3FEF2292BAA9}" type="pres">
      <dgm:prSet presAssocID="{A61E4AEC-7616-4EAD-A1CB-237FBE49F206}" presName="parentText_5" presStyleLbl="node1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DC6412F-959F-4B7C-BA9B-FAFBD42ADEC1}" type="pres">
      <dgm:prSet presAssocID="{A61E4AEC-7616-4EAD-A1CB-237FBE49F206}" presName="childText_5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0356F6DA-4F5A-4288-B9F7-7A93267564C5}" type="pres">
      <dgm:prSet presAssocID="{A61E4AEC-7616-4EAD-A1CB-237FBE49F206}" presName="accentShape_5" presStyleCnt="0"/>
      <dgm:spPr/>
    </dgm:pt>
    <dgm:pt modelId="{0D59CA16-6D30-4F3E-A896-2500526E458E}" type="pres">
      <dgm:prSet presAssocID="{A61E4AEC-7616-4EAD-A1CB-237FBE49F206}" presName="imageRepeatNode" presStyleLbl="node1" presStyleIdx="4" presStyleCnt="5"/>
      <dgm:spPr/>
      <dgm:t>
        <a:bodyPr/>
        <a:lstStyle/>
        <a:p>
          <a:endParaRPr lang="fr-FR"/>
        </a:p>
      </dgm:t>
    </dgm:pt>
  </dgm:ptLst>
  <dgm:cxnLst>
    <dgm:cxn modelId="{1CAE6521-E5B7-452E-8633-4A64A4D4BC03}" type="presOf" srcId="{BBDF63EA-DA88-449B-B059-38F0809CD319}" destId="{73E8C831-758B-4F1E-9347-C9343812C92D}" srcOrd="0" destOrd="0" presId="urn:microsoft.com/office/officeart/2009/3/layout/BlockDescendingList"/>
    <dgm:cxn modelId="{6C2A76CC-C982-4AA1-92EE-32A4E5115BC1}" type="presOf" srcId="{240CEA8C-1658-43EA-AEC0-9F0C99708B97}" destId="{78E7EEB9-8A70-410E-BA63-828F62513284}" srcOrd="0" destOrd="0" presId="urn:microsoft.com/office/officeart/2009/3/layout/BlockDescendingList"/>
    <dgm:cxn modelId="{6D391557-DDD8-43C9-A7EF-879FF419FF66}" type="presOf" srcId="{0D4E8FFA-2DC6-45D7-8BFA-4433D0BD3753}" destId="{5AEEBB43-8E8D-422C-AA3D-E4542BAA3A9A}" srcOrd="1" destOrd="0" presId="urn:microsoft.com/office/officeart/2009/3/layout/BlockDescendingList"/>
    <dgm:cxn modelId="{30FBAB9D-5B76-4FD7-BA49-8056E3C50E97}" type="presOf" srcId="{04311026-A2F8-4362-B123-5A4549F99997}" destId="{E2B9A168-038D-47DA-A492-E7DE70439A89}" srcOrd="0" destOrd="0" presId="urn:microsoft.com/office/officeart/2009/3/layout/BlockDescendingList"/>
    <dgm:cxn modelId="{E8F74E5C-45CC-4EBC-AB4C-184841B82454}" type="presOf" srcId="{04311026-A2F8-4362-B123-5A4549F99997}" destId="{164C26C8-62C5-465F-9F4F-F36772163B63}" srcOrd="1" destOrd="0" presId="urn:microsoft.com/office/officeart/2009/3/layout/BlockDescendingList"/>
    <dgm:cxn modelId="{C0EB97E0-D4E3-4696-A8A4-8952E8DA3CEF}" type="presOf" srcId="{240CEA8C-1658-43EA-AEC0-9F0C99708B97}" destId="{B823BE4B-A4CC-42FB-AEA0-AC6F95F0C625}" srcOrd="1" destOrd="0" presId="urn:microsoft.com/office/officeart/2009/3/layout/BlockDescendingList"/>
    <dgm:cxn modelId="{E4BBD206-6B1F-40EC-A9FF-FFB0AE16FCB8}" type="presOf" srcId="{88F54CED-5FA1-448C-8811-BA57BCAAD03F}" destId="{AA4DB1D1-9493-4FEC-A456-9D9E3A3D679C}" srcOrd="0" destOrd="0" presId="urn:microsoft.com/office/officeart/2009/3/layout/BlockDescendingList"/>
    <dgm:cxn modelId="{778C208A-FA57-46E9-BEDD-341359FEE6F3}" srcId="{88F54CED-5FA1-448C-8811-BA57BCAAD03F}" destId="{0D4E8FFA-2DC6-45D7-8BFA-4433D0BD3753}" srcOrd="1" destOrd="0" parTransId="{FFE75BC0-5EFD-4BA4-ACD7-8818DE24ECEE}" sibTransId="{0EA01005-0F84-4BAC-B712-D6C70F5C79CF}"/>
    <dgm:cxn modelId="{F255630E-24D5-4F7F-8E11-9BC3183D3776}" type="presOf" srcId="{0D4E8FFA-2DC6-45D7-8BFA-4433D0BD3753}" destId="{40754086-C9B0-4B0A-B89B-59CB3D5350C8}" srcOrd="0" destOrd="0" presId="urn:microsoft.com/office/officeart/2009/3/layout/BlockDescendingList"/>
    <dgm:cxn modelId="{67821F30-CFB3-4FE3-8FFD-E004B7331370}" type="presOf" srcId="{A61E4AEC-7616-4EAD-A1CB-237FBE49F206}" destId="{0D59CA16-6D30-4F3E-A896-2500526E458E}" srcOrd="1" destOrd="0" presId="urn:microsoft.com/office/officeart/2009/3/layout/BlockDescendingList"/>
    <dgm:cxn modelId="{EB8D2120-6528-447A-99EC-340FD0036954}" srcId="{88F54CED-5FA1-448C-8811-BA57BCAAD03F}" destId="{240CEA8C-1658-43EA-AEC0-9F0C99708B97}" srcOrd="2" destOrd="0" parTransId="{7AA7A1A3-FC48-446C-A621-9BA03A05CE7A}" sibTransId="{737B742C-29AD-4E57-B0CB-49C54822DB90}"/>
    <dgm:cxn modelId="{93953192-A890-49CA-BE45-08635B017179}" srcId="{88F54CED-5FA1-448C-8811-BA57BCAAD03F}" destId="{BBDF63EA-DA88-449B-B059-38F0809CD319}" srcOrd="0" destOrd="0" parTransId="{C7F450AF-B4F8-442B-BC69-1386E8E2E044}" sibTransId="{ADB85D7A-CC4F-48D7-93FF-52AF728E2545}"/>
    <dgm:cxn modelId="{21CBE4EE-B2CE-4B03-8C20-7BE50600F227}" srcId="{88F54CED-5FA1-448C-8811-BA57BCAAD03F}" destId="{A61E4AEC-7616-4EAD-A1CB-237FBE49F206}" srcOrd="4" destOrd="0" parTransId="{115EBE59-A312-4F97-BB9E-7FD42E143771}" sibTransId="{978ED803-04CE-4104-B6B2-067393C5C2AA}"/>
    <dgm:cxn modelId="{3BCF930F-9712-4733-81D5-B853CCB17DF2}" type="presOf" srcId="{BBDF63EA-DA88-449B-B059-38F0809CD319}" destId="{604E8EA6-2D61-4259-9012-7C7A07BEF185}" srcOrd="1" destOrd="0" presId="urn:microsoft.com/office/officeart/2009/3/layout/BlockDescendingList"/>
    <dgm:cxn modelId="{C6C3A431-66D4-4342-A464-6A28FDB987AB}" srcId="{88F54CED-5FA1-448C-8811-BA57BCAAD03F}" destId="{04311026-A2F8-4362-B123-5A4549F99997}" srcOrd="3" destOrd="0" parTransId="{60588214-AC0D-48EF-BB0B-A28BE6BD568E}" sibTransId="{28B054B0-4AE2-4FC4-AEEC-3E326A3334DF}"/>
    <dgm:cxn modelId="{69B55EAB-48A1-4F7F-B149-EDBD36DBB1BD}" type="presOf" srcId="{A61E4AEC-7616-4EAD-A1CB-237FBE49F206}" destId="{9058A685-01D7-4F5A-A53D-3FEF2292BAA9}" srcOrd="0" destOrd="0" presId="urn:microsoft.com/office/officeart/2009/3/layout/BlockDescendingList"/>
    <dgm:cxn modelId="{B5083757-B615-47C2-935F-DB6169E6CAE2}" type="presParOf" srcId="{AA4DB1D1-9493-4FEC-A456-9D9E3A3D679C}" destId="{73E8C831-758B-4F1E-9347-C9343812C92D}" srcOrd="0" destOrd="0" presId="urn:microsoft.com/office/officeart/2009/3/layout/BlockDescendingList"/>
    <dgm:cxn modelId="{98E4703A-0555-4E03-AE4B-3ED01268CF49}" type="presParOf" srcId="{AA4DB1D1-9493-4FEC-A456-9D9E3A3D679C}" destId="{13A5E839-3AFB-48DD-ACDF-29C29966C16B}" srcOrd="1" destOrd="0" presId="urn:microsoft.com/office/officeart/2009/3/layout/BlockDescendingList"/>
    <dgm:cxn modelId="{ED4606FD-0123-48EE-9BDF-AEDF7032F283}" type="presParOf" srcId="{AA4DB1D1-9493-4FEC-A456-9D9E3A3D679C}" destId="{F050550D-9E18-4204-BA01-995FD13601A7}" srcOrd="2" destOrd="0" presId="urn:microsoft.com/office/officeart/2009/3/layout/BlockDescendingList"/>
    <dgm:cxn modelId="{4A7B1B3B-103A-451C-87B0-22E6A1AB6113}" type="presParOf" srcId="{F050550D-9E18-4204-BA01-995FD13601A7}" destId="{604E8EA6-2D61-4259-9012-7C7A07BEF185}" srcOrd="0" destOrd="0" presId="urn:microsoft.com/office/officeart/2009/3/layout/BlockDescendingList"/>
    <dgm:cxn modelId="{77B3AA53-D15B-46BD-A084-95C669207655}" type="presParOf" srcId="{AA4DB1D1-9493-4FEC-A456-9D9E3A3D679C}" destId="{40754086-C9B0-4B0A-B89B-59CB3D5350C8}" srcOrd="3" destOrd="0" presId="urn:microsoft.com/office/officeart/2009/3/layout/BlockDescendingList"/>
    <dgm:cxn modelId="{8508D35E-635E-4955-A249-303CABF05827}" type="presParOf" srcId="{AA4DB1D1-9493-4FEC-A456-9D9E3A3D679C}" destId="{77DFC7CF-EEFA-4813-8ED1-CED89F47D443}" srcOrd="4" destOrd="0" presId="urn:microsoft.com/office/officeart/2009/3/layout/BlockDescendingList"/>
    <dgm:cxn modelId="{3BF42FF5-C967-487E-8C47-E016BB154193}" type="presParOf" srcId="{AA4DB1D1-9493-4FEC-A456-9D9E3A3D679C}" destId="{0B85CB99-400E-4D0C-B8E5-5EAE64CD2790}" srcOrd="5" destOrd="0" presId="urn:microsoft.com/office/officeart/2009/3/layout/BlockDescendingList"/>
    <dgm:cxn modelId="{95AE1395-5B4D-4CDB-BF0F-459B5E43DBCE}" type="presParOf" srcId="{0B85CB99-400E-4D0C-B8E5-5EAE64CD2790}" destId="{5AEEBB43-8E8D-422C-AA3D-E4542BAA3A9A}" srcOrd="0" destOrd="0" presId="urn:microsoft.com/office/officeart/2009/3/layout/BlockDescendingList"/>
    <dgm:cxn modelId="{C52C00C8-41D1-4960-B638-7EBDE28D75E0}" type="presParOf" srcId="{AA4DB1D1-9493-4FEC-A456-9D9E3A3D679C}" destId="{78E7EEB9-8A70-410E-BA63-828F62513284}" srcOrd="6" destOrd="0" presId="urn:microsoft.com/office/officeart/2009/3/layout/BlockDescendingList"/>
    <dgm:cxn modelId="{482F0BBE-3078-405A-8AD5-4AF8B8D1C928}" type="presParOf" srcId="{AA4DB1D1-9493-4FEC-A456-9D9E3A3D679C}" destId="{FD5582D9-A9C8-4F75-B81C-8215F1DCE7CF}" srcOrd="7" destOrd="0" presId="urn:microsoft.com/office/officeart/2009/3/layout/BlockDescendingList"/>
    <dgm:cxn modelId="{B0D29927-22F5-4BD2-BE61-CE9D3EDDF536}" type="presParOf" srcId="{AA4DB1D1-9493-4FEC-A456-9D9E3A3D679C}" destId="{9BD3CB70-F424-4C8E-A9C5-EC5AF62D7765}" srcOrd="8" destOrd="0" presId="urn:microsoft.com/office/officeart/2009/3/layout/BlockDescendingList"/>
    <dgm:cxn modelId="{02DCDC31-F0B3-4097-BD2A-11073076C4DD}" type="presParOf" srcId="{9BD3CB70-F424-4C8E-A9C5-EC5AF62D7765}" destId="{B823BE4B-A4CC-42FB-AEA0-AC6F95F0C625}" srcOrd="0" destOrd="0" presId="urn:microsoft.com/office/officeart/2009/3/layout/BlockDescendingList"/>
    <dgm:cxn modelId="{B15FCCF5-B84B-4B75-A9FC-B6917AA41610}" type="presParOf" srcId="{AA4DB1D1-9493-4FEC-A456-9D9E3A3D679C}" destId="{E2B9A168-038D-47DA-A492-E7DE70439A89}" srcOrd="9" destOrd="0" presId="urn:microsoft.com/office/officeart/2009/3/layout/BlockDescendingList"/>
    <dgm:cxn modelId="{E3CD247E-73EA-4B87-AE72-AF349817677A}" type="presParOf" srcId="{AA4DB1D1-9493-4FEC-A456-9D9E3A3D679C}" destId="{14C9D5A4-7006-4488-9C15-B2127AA64E9B}" srcOrd="10" destOrd="0" presId="urn:microsoft.com/office/officeart/2009/3/layout/BlockDescendingList"/>
    <dgm:cxn modelId="{48D38468-1331-433D-9922-32C5E63E0C87}" type="presParOf" srcId="{AA4DB1D1-9493-4FEC-A456-9D9E3A3D679C}" destId="{A15B3775-50F6-4E81-AB66-10C505D594F1}" srcOrd="11" destOrd="0" presId="urn:microsoft.com/office/officeart/2009/3/layout/BlockDescendingList"/>
    <dgm:cxn modelId="{F4536F3F-744B-4F7C-B5D9-41610C453271}" type="presParOf" srcId="{A15B3775-50F6-4E81-AB66-10C505D594F1}" destId="{164C26C8-62C5-465F-9F4F-F36772163B63}" srcOrd="0" destOrd="0" presId="urn:microsoft.com/office/officeart/2009/3/layout/BlockDescendingList"/>
    <dgm:cxn modelId="{8B93B037-F440-431F-BD81-6AB5029F5024}" type="presParOf" srcId="{AA4DB1D1-9493-4FEC-A456-9D9E3A3D679C}" destId="{9058A685-01D7-4F5A-A53D-3FEF2292BAA9}" srcOrd="12" destOrd="0" presId="urn:microsoft.com/office/officeart/2009/3/layout/BlockDescendingList"/>
    <dgm:cxn modelId="{9C17F2EA-6F6A-4877-B38F-7B621AB4DE51}" type="presParOf" srcId="{AA4DB1D1-9493-4FEC-A456-9D9E3A3D679C}" destId="{ADC6412F-959F-4B7C-BA9B-FAFBD42ADEC1}" srcOrd="13" destOrd="0" presId="urn:microsoft.com/office/officeart/2009/3/layout/BlockDescendingList"/>
    <dgm:cxn modelId="{0E663A8F-1649-4FCD-825F-13B4C80B82A6}" type="presParOf" srcId="{AA4DB1D1-9493-4FEC-A456-9D9E3A3D679C}" destId="{0356F6DA-4F5A-4288-B9F7-7A93267564C5}" srcOrd="14" destOrd="0" presId="urn:microsoft.com/office/officeart/2009/3/layout/BlockDescendingList"/>
    <dgm:cxn modelId="{8991758A-18E1-4A83-AEBE-E8203C8D5556}" type="presParOf" srcId="{0356F6DA-4F5A-4288-B9F7-7A93267564C5}" destId="{0D59CA16-6D30-4F3E-A896-2500526E458E}" srcOrd="0" destOrd="0" presId="urn:microsoft.com/office/officeart/2009/3/layout/BlockDescending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1887E32-1B9B-4488-BE08-FF3EAFECFA01}" type="doc">
      <dgm:prSet loTypeId="urn:microsoft.com/office/officeart/2005/8/layout/b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85440709-E8DF-44D6-BD83-89BD6FF63C40}">
      <dgm:prSet phldrT="[Texte]"/>
      <dgm:spPr/>
      <dgm:t>
        <a:bodyPr/>
        <a:lstStyle/>
        <a:p>
          <a:pPr>
            <a:buNone/>
          </a:pPr>
          <a:r>
            <a:rPr lang="fr-FR" b="1" dirty="0">
              <a:latin typeface="Century Gothic" panose="020B0502020202020204" pitchFamily="34" charset="0"/>
            </a:rPr>
            <a:t>CONSULTER</a:t>
          </a:r>
        </a:p>
      </dgm:t>
    </dgm:pt>
    <dgm:pt modelId="{46A2CBE1-2D0E-4234-8D7A-A8B06A032EF6}" type="parTrans" cxnId="{E5B7E99F-5CCD-458D-9B9D-95ADC0CBF957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04FBD9FC-6D9E-4C25-966D-DCD988120C20}" type="sibTrans" cxnId="{E5B7E99F-5CCD-458D-9B9D-95ADC0CBF957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FCADCA6C-F470-4695-95BB-1DD8BCCD3CCC}">
      <dgm:prSet phldrT="[Texte]"/>
      <dgm:spPr/>
      <dgm:t>
        <a:bodyPr/>
        <a:lstStyle/>
        <a:p>
          <a:pPr>
            <a:buNone/>
          </a:pPr>
          <a:r>
            <a:rPr lang="fr-FR" b="1" dirty="0">
              <a:latin typeface="Century Gothic" panose="020B0502020202020204" pitchFamily="34" charset="0"/>
            </a:rPr>
            <a:t>IMPLIQUER</a:t>
          </a:r>
        </a:p>
      </dgm:t>
    </dgm:pt>
    <dgm:pt modelId="{67168036-C932-49AD-B5F3-F423905E45FE}" type="parTrans" cxnId="{D25B6BF1-99C6-4B82-9B8B-6BF82C378135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DCEA9316-55F3-41DB-ACDD-B56DFAAF54FE}" type="sibTrans" cxnId="{D25B6BF1-99C6-4B82-9B8B-6BF82C378135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8C1218BC-5022-49CD-B318-603678780891}">
      <dgm:prSet phldrT="[Texte]"/>
      <dgm:spPr/>
      <dgm:t>
        <a:bodyPr/>
        <a:lstStyle/>
        <a:p>
          <a:pPr>
            <a:buNone/>
          </a:pPr>
          <a:r>
            <a:rPr lang="fr-FR" b="1" dirty="0">
              <a:latin typeface="Century Gothic" panose="020B0502020202020204" pitchFamily="34" charset="0"/>
            </a:rPr>
            <a:t>COLLABORER</a:t>
          </a:r>
        </a:p>
      </dgm:t>
    </dgm:pt>
    <dgm:pt modelId="{12F5438F-3E7B-4038-83E6-419CEDDB65FD}" type="parTrans" cxnId="{463E9BE8-2A2C-4DCE-BAC8-5F7A63FCA392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9604A637-4FFF-43AA-93F9-D5EE2973E328}" type="sibTrans" cxnId="{463E9BE8-2A2C-4DCE-BAC8-5F7A63FCA392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9ACAF77B-75D5-4D3D-97E2-916A7FFD0EAF}">
      <dgm:prSet phldrT="[Texte]"/>
      <dgm:spPr/>
      <dgm:t>
        <a:bodyPr/>
        <a:lstStyle/>
        <a:p>
          <a:pPr>
            <a:buNone/>
          </a:pPr>
          <a:r>
            <a:rPr lang="fr-FR" b="1" dirty="0">
              <a:latin typeface="Century Gothic" panose="020B0502020202020204" pitchFamily="34" charset="0"/>
            </a:rPr>
            <a:t>ACCROÎTRE LA CAPACITÉ D’AGIR</a:t>
          </a:r>
        </a:p>
      </dgm:t>
    </dgm:pt>
    <dgm:pt modelId="{3206BBE4-089D-4FDB-9FC6-B1B43F533944}" type="parTrans" cxnId="{83B82EE5-8A48-414A-AFDD-2FFE64411266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D7ACD4A4-E296-40B9-AA04-A3A394871087}" type="sibTrans" cxnId="{83B82EE5-8A48-414A-AFDD-2FFE64411266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E35347CE-0EBC-40C4-924B-E7C5D5CEC472}">
      <dgm:prSet phldrT="[Texte]"/>
      <dgm:spPr/>
      <dgm:t>
        <a:bodyPr/>
        <a:lstStyle/>
        <a:p>
          <a:pPr>
            <a:buNone/>
          </a:pPr>
          <a:r>
            <a:rPr lang="fr-FR" b="1" dirty="0">
              <a:latin typeface="Century Gothic" panose="020B0502020202020204" pitchFamily="34" charset="0"/>
            </a:rPr>
            <a:t>INFORMER</a:t>
          </a:r>
        </a:p>
      </dgm:t>
    </dgm:pt>
    <dgm:pt modelId="{C9F2F15C-A962-475F-9C5B-B762E7879ED0}" type="parTrans" cxnId="{787C3C7D-9754-4678-A562-379B84643C0C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1DF08059-E907-4730-99BB-7817BAABD921}" type="sibTrans" cxnId="{787C3C7D-9754-4678-A562-379B84643C0C}">
      <dgm:prSet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977D3028-11C3-4DAC-B14E-23DE87E20637}" type="pres">
      <dgm:prSet presAssocID="{61887E32-1B9B-4488-BE08-FF3EAFECFA01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fr-FR"/>
        </a:p>
      </dgm:t>
    </dgm:pt>
    <dgm:pt modelId="{27248913-2734-4D31-8F83-8A286CC7A87C}" type="pres">
      <dgm:prSet presAssocID="{E35347CE-0EBC-40C4-924B-E7C5D5CEC472}" presName="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E76BFFE-26AD-4475-A78A-D9148F727F39}" type="pres">
      <dgm:prSet presAssocID="{1DF08059-E907-4730-99BB-7817BAABD921}" presName="sibTrans" presStyleLbl="sibTrans2D1" presStyleIdx="0" presStyleCnt="4"/>
      <dgm:spPr/>
      <dgm:t>
        <a:bodyPr/>
        <a:lstStyle/>
        <a:p>
          <a:endParaRPr lang="fr-FR"/>
        </a:p>
      </dgm:t>
    </dgm:pt>
    <dgm:pt modelId="{D7DEE29E-A5A0-42AE-B594-70A164868E83}" type="pres">
      <dgm:prSet presAssocID="{85440709-E8DF-44D6-BD83-89BD6FF63C40}" presName="middleNode" presStyleCnt="0"/>
      <dgm:spPr/>
    </dgm:pt>
    <dgm:pt modelId="{C182F36F-0CF8-4EF7-8759-AB3E20CE8E29}" type="pres">
      <dgm:prSet presAssocID="{85440709-E8DF-44D6-BD83-89BD6FF63C40}" presName="padding" presStyleLbl="node1" presStyleIdx="0" presStyleCnt="5"/>
      <dgm:spPr/>
    </dgm:pt>
    <dgm:pt modelId="{90B794E6-3F19-43E4-A053-2A2583664157}" type="pres">
      <dgm:prSet presAssocID="{85440709-E8DF-44D6-BD83-89BD6FF63C40}" presName="shap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74BCFB-5BAF-4F80-98DB-F4D75BF3DA64}" type="pres">
      <dgm:prSet presAssocID="{04FBD9FC-6D9E-4C25-966D-DCD988120C20}" presName="sibTrans" presStyleLbl="sibTrans2D1" presStyleIdx="1" presStyleCnt="4"/>
      <dgm:spPr/>
      <dgm:t>
        <a:bodyPr/>
        <a:lstStyle/>
        <a:p>
          <a:endParaRPr lang="fr-FR"/>
        </a:p>
      </dgm:t>
    </dgm:pt>
    <dgm:pt modelId="{244EAE27-CE88-4C69-9640-93D3954110D5}" type="pres">
      <dgm:prSet presAssocID="{FCADCA6C-F470-4695-95BB-1DD8BCCD3CCC}" presName="middleNode" presStyleCnt="0"/>
      <dgm:spPr/>
    </dgm:pt>
    <dgm:pt modelId="{A365CD4D-E42C-42D4-B441-D98DD22A3F33}" type="pres">
      <dgm:prSet presAssocID="{FCADCA6C-F470-4695-95BB-1DD8BCCD3CCC}" presName="padding" presStyleLbl="node1" presStyleIdx="1" presStyleCnt="5"/>
      <dgm:spPr/>
    </dgm:pt>
    <dgm:pt modelId="{B01A91A9-E168-4C29-9367-F55D96CA6F65}" type="pres">
      <dgm:prSet presAssocID="{FCADCA6C-F470-4695-95BB-1DD8BCCD3CCC}" presName="shap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F47E0F2-D004-4BFC-839B-6F07B42D352D}" type="pres">
      <dgm:prSet presAssocID="{DCEA9316-55F3-41DB-ACDD-B56DFAAF54FE}" presName="sibTrans" presStyleLbl="sibTrans2D1" presStyleIdx="2" presStyleCnt="4"/>
      <dgm:spPr/>
      <dgm:t>
        <a:bodyPr/>
        <a:lstStyle/>
        <a:p>
          <a:endParaRPr lang="fr-FR"/>
        </a:p>
      </dgm:t>
    </dgm:pt>
    <dgm:pt modelId="{441FF0C0-3F42-4FFE-961F-9F938A36B910}" type="pres">
      <dgm:prSet presAssocID="{8C1218BC-5022-49CD-B318-603678780891}" presName="middleNode" presStyleCnt="0"/>
      <dgm:spPr/>
    </dgm:pt>
    <dgm:pt modelId="{825F4FA5-2278-4FF6-8A57-7F58F8B64ED9}" type="pres">
      <dgm:prSet presAssocID="{8C1218BC-5022-49CD-B318-603678780891}" presName="padding" presStyleLbl="node1" presStyleIdx="2" presStyleCnt="5"/>
      <dgm:spPr/>
    </dgm:pt>
    <dgm:pt modelId="{48B1110C-1375-4CE7-AC32-5D596A2A29C4}" type="pres">
      <dgm:prSet presAssocID="{8C1218BC-5022-49CD-B318-603678780891}" presName="shap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29E6F15-D596-4215-AD45-E39096A5EB26}" type="pres">
      <dgm:prSet presAssocID="{9604A637-4FFF-43AA-93F9-D5EE2973E328}" presName="sibTrans" presStyleLbl="sibTrans2D1" presStyleIdx="3" presStyleCnt="4"/>
      <dgm:spPr/>
      <dgm:t>
        <a:bodyPr/>
        <a:lstStyle/>
        <a:p>
          <a:endParaRPr lang="fr-FR"/>
        </a:p>
      </dgm:t>
    </dgm:pt>
    <dgm:pt modelId="{BF33C92B-780A-4F11-8E30-BE92242442A6}" type="pres">
      <dgm:prSet presAssocID="{9ACAF77B-75D5-4D3D-97E2-916A7FFD0EAF}" presName="las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25B6BF1-99C6-4B82-9B8B-6BF82C378135}" srcId="{61887E32-1B9B-4488-BE08-FF3EAFECFA01}" destId="{FCADCA6C-F470-4695-95BB-1DD8BCCD3CCC}" srcOrd="2" destOrd="0" parTransId="{67168036-C932-49AD-B5F3-F423905E45FE}" sibTransId="{DCEA9316-55F3-41DB-ACDD-B56DFAAF54FE}"/>
    <dgm:cxn modelId="{CF890530-79E7-4C52-8705-DB65BEF368BF}" type="presOf" srcId="{85440709-E8DF-44D6-BD83-89BD6FF63C40}" destId="{90B794E6-3F19-43E4-A053-2A2583664157}" srcOrd="0" destOrd="0" presId="urn:microsoft.com/office/officeart/2005/8/layout/bProcess2"/>
    <dgm:cxn modelId="{9AE56634-F618-4813-B753-F92051097567}" type="presOf" srcId="{DCEA9316-55F3-41DB-ACDD-B56DFAAF54FE}" destId="{BF47E0F2-D004-4BFC-839B-6F07B42D352D}" srcOrd="0" destOrd="0" presId="urn:microsoft.com/office/officeart/2005/8/layout/bProcess2"/>
    <dgm:cxn modelId="{8CDFD7EF-C8D3-4D33-93AD-02B3041576A1}" type="presOf" srcId="{9ACAF77B-75D5-4D3D-97E2-916A7FFD0EAF}" destId="{BF33C92B-780A-4F11-8E30-BE92242442A6}" srcOrd="0" destOrd="0" presId="urn:microsoft.com/office/officeart/2005/8/layout/bProcess2"/>
    <dgm:cxn modelId="{E5B7E99F-5CCD-458D-9B9D-95ADC0CBF957}" srcId="{61887E32-1B9B-4488-BE08-FF3EAFECFA01}" destId="{85440709-E8DF-44D6-BD83-89BD6FF63C40}" srcOrd="1" destOrd="0" parTransId="{46A2CBE1-2D0E-4234-8D7A-A8B06A032EF6}" sibTransId="{04FBD9FC-6D9E-4C25-966D-DCD988120C20}"/>
    <dgm:cxn modelId="{787C3C7D-9754-4678-A562-379B84643C0C}" srcId="{61887E32-1B9B-4488-BE08-FF3EAFECFA01}" destId="{E35347CE-0EBC-40C4-924B-E7C5D5CEC472}" srcOrd="0" destOrd="0" parTransId="{C9F2F15C-A962-475F-9C5B-B762E7879ED0}" sibTransId="{1DF08059-E907-4730-99BB-7817BAABD921}"/>
    <dgm:cxn modelId="{2435AB2E-43BB-4580-A990-592EF093A18A}" type="presOf" srcId="{1DF08059-E907-4730-99BB-7817BAABD921}" destId="{DE76BFFE-26AD-4475-A78A-D9148F727F39}" srcOrd="0" destOrd="0" presId="urn:microsoft.com/office/officeart/2005/8/layout/bProcess2"/>
    <dgm:cxn modelId="{43AD69CA-385A-49AF-9C6A-F30D936AA9AC}" type="presOf" srcId="{FCADCA6C-F470-4695-95BB-1DD8BCCD3CCC}" destId="{B01A91A9-E168-4C29-9367-F55D96CA6F65}" srcOrd="0" destOrd="0" presId="urn:microsoft.com/office/officeart/2005/8/layout/bProcess2"/>
    <dgm:cxn modelId="{592A72BE-B760-4FC2-BFFA-E96F42259E32}" type="presOf" srcId="{61887E32-1B9B-4488-BE08-FF3EAFECFA01}" destId="{977D3028-11C3-4DAC-B14E-23DE87E20637}" srcOrd="0" destOrd="0" presId="urn:microsoft.com/office/officeart/2005/8/layout/bProcess2"/>
    <dgm:cxn modelId="{99F7025F-06D9-4343-94DF-8B8B9E9766BD}" type="presOf" srcId="{04FBD9FC-6D9E-4C25-966D-DCD988120C20}" destId="{9974BCFB-5BAF-4F80-98DB-F4D75BF3DA64}" srcOrd="0" destOrd="0" presId="urn:microsoft.com/office/officeart/2005/8/layout/bProcess2"/>
    <dgm:cxn modelId="{91526CB1-CA62-4B01-B37E-601C47C48552}" type="presOf" srcId="{9604A637-4FFF-43AA-93F9-D5EE2973E328}" destId="{E29E6F15-D596-4215-AD45-E39096A5EB26}" srcOrd="0" destOrd="0" presId="urn:microsoft.com/office/officeart/2005/8/layout/bProcess2"/>
    <dgm:cxn modelId="{41611DE0-C2AE-4407-91F6-D875C29C93DE}" type="presOf" srcId="{E35347CE-0EBC-40C4-924B-E7C5D5CEC472}" destId="{27248913-2734-4D31-8F83-8A286CC7A87C}" srcOrd="0" destOrd="0" presId="urn:microsoft.com/office/officeart/2005/8/layout/bProcess2"/>
    <dgm:cxn modelId="{E9CFEFAD-C6D9-4F01-8F23-6B3E52086B2F}" type="presOf" srcId="{8C1218BC-5022-49CD-B318-603678780891}" destId="{48B1110C-1375-4CE7-AC32-5D596A2A29C4}" srcOrd="0" destOrd="0" presId="urn:microsoft.com/office/officeart/2005/8/layout/bProcess2"/>
    <dgm:cxn modelId="{463E9BE8-2A2C-4DCE-BAC8-5F7A63FCA392}" srcId="{61887E32-1B9B-4488-BE08-FF3EAFECFA01}" destId="{8C1218BC-5022-49CD-B318-603678780891}" srcOrd="3" destOrd="0" parTransId="{12F5438F-3E7B-4038-83E6-419CEDDB65FD}" sibTransId="{9604A637-4FFF-43AA-93F9-D5EE2973E328}"/>
    <dgm:cxn modelId="{83B82EE5-8A48-414A-AFDD-2FFE64411266}" srcId="{61887E32-1B9B-4488-BE08-FF3EAFECFA01}" destId="{9ACAF77B-75D5-4D3D-97E2-916A7FFD0EAF}" srcOrd="4" destOrd="0" parTransId="{3206BBE4-089D-4FDB-9FC6-B1B43F533944}" sibTransId="{D7ACD4A4-E296-40B9-AA04-A3A394871087}"/>
    <dgm:cxn modelId="{196ABBDA-DA0A-4FB7-B710-C2E4E4EEC318}" type="presParOf" srcId="{977D3028-11C3-4DAC-B14E-23DE87E20637}" destId="{27248913-2734-4D31-8F83-8A286CC7A87C}" srcOrd="0" destOrd="0" presId="urn:microsoft.com/office/officeart/2005/8/layout/bProcess2"/>
    <dgm:cxn modelId="{94EE9F15-8FED-463E-B201-36FD04BAAB80}" type="presParOf" srcId="{977D3028-11C3-4DAC-B14E-23DE87E20637}" destId="{DE76BFFE-26AD-4475-A78A-D9148F727F39}" srcOrd="1" destOrd="0" presId="urn:microsoft.com/office/officeart/2005/8/layout/bProcess2"/>
    <dgm:cxn modelId="{897BDCFA-4E71-47D5-BEAA-C9BB6E056869}" type="presParOf" srcId="{977D3028-11C3-4DAC-B14E-23DE87E20637}" destId="{D7DEE29E-A5A0-42AE-B594-70A164868E83}" srcOrd="2" destOrd="0" presId="urn:microsoft.com/office/officeart/2005/8/layout/bProcess2"/>
    <dgm:cxn modelId="{1E7A603C-C3D3-49AC-89FD-66A5A7C2D4D5}" type="presParOf" srcId="{D7DEE29E-A5A0-42AE-B594-70A164868E83}" destId="{C182F36F-0CF8-4EF7-8759-AB3E20CE8E29}" srcOrd="0" destOrd="0" presId="urn:microsoft.com/office/officeart/2005/8/layout/bProcess2"/>
    <dgm:cxn modelId="{5247D04E-D4C1-4AF5-B1B5-BCDCF4EB43A1}" type="presParOf" srcId="{D7DEE29E-A5A0-42AE-B594-70A164868E83}" destId="{90B794E6-3F19-43E4-A053-2A2583664157}" srcOrd="1" destOrd="0" presId="urn:microsoft.com/office/officeart/2005/8/layout/bProcess2"/>
    <dgm:cxn modelId="{0C232413-E184-45CF-9D78-51663E870DE5}" type="presParOf" srcId="{977D3028-11C3-4DAC-B14E-23DE87E20637}" destId="{9974BCFB-5BAF-4F80-98DB-F4D75BF3DA64}" srcOrd="3" destOrd="0" presId="urn:microsoft.com/office/officeart/2005/8/layout/bProcess2"/>
    <dgm:cxn modelId="{38122114-3101-46B7-A405-51BC8C800816}" type="presParOf" srcId="{977D3028-11C3-4DAC-B14E-23DE87E20637}" destId="{244EAE27-CE88-4C69-9640-93D3954110D5}" srcOrd="4" destOrd="0" presId="urn:microsoft.com/office/officeart/2005/8/layout/bProcess2"/>
    <dgm:cxn modelId="{932A791D-4B1B-4E72-AD1A-54451D6B5C93}" type="presParOf" srcId="{244EAE27-CE88-4C69-9640-93D3954110D5}" destId="{A365CD4D-E42C-42D4-B441-D98DD22A3F33}" srcOrd="0" destOrd="0" presId="urn:microsoft.com/office/officeart/2005/8/layout/bProcess2"/>
    <dgm:cxn modelId="{FB18DC73-387A-41C4-BB91-1BBBEFF6E674}" type="presParOf" srcId="{244EAE27-CE88-4C69-9640-93D3954110D5}" destId="{B01A91A9-E168-4C29-9367-F55D96CA6F65}" srcOrd="1" destOrd="0" presId="urn:microsoft.com/office/officeart/2005/8/layout/bProcess2"/>
    <dgm:cxn modelId="{C4BB6BC8-E4A5-427D-972E-325BA5372CBB}" type="presParOf" srcId="{977D3028-11C3-4DAC-B14E-23DE87E20637}" destId="{BF47E0F2-D004-4BFC-839B-6F07B42D352D}" srcOrd="5" destOrd="0" presId="urn:microsoft.com/office/officeart/2005/8/layout/bProcess2"/>
    <dgm:cxn modelId="{87BFAE82-9867-410D-B72C-45165CD13B53}" type="presParOf" srcId="{977D3028-11C3-4DAC-B14E-23DE87E20637}" destId="{441FF0C0-3F42-4FFE-961F-9F938A36B910}" srcOrd="6" destOrd="0" presId="urn:microsoft.com/office/officeart/2005/8/layout/bProcess2"/>
    <dgm:cxn modelId="{B69DB626-E5F1-42B8-9F84-27111494469E}" type="presParOf" srcId="{441FF0C0-3F42-4FFE-961F-9F938A36B910}" destId="{825F4FA5-2278-4FF6-8A57-7F58F8B64ED9}" srcOrd="0" destOrd="0" presId="urn:microsoft.com/office/officeart/2005/8/layout/bProcess2"/>
    <dgm:cxn modelId="{46054002-1B83-468E-907D-DEDF8214483A}" type="presParOf" srcId="{441FF0C0-3F42-4FFE-961F-9F938A36B910}" destId="{48B1110C-1375-4CE7-AC32-5D596A2A29C4}" srcOrd="1" destOrd="0" presId="urn:microsoft.com/office/officeart/2005/8/layout/bProcess2"/>
    <dgm:cxn modelId="{D45F1A4A-3C2C-4E3E-BFF1-9BFA9B8E2D4E}" type="presParOf" srcId="{977D3028-11C3-4DAC-B14E-23DE87E20637}" destId="{E29E6F15-D596-4215-AD45-E39096A5EB26}" srcOrd="7" destOrd="0" presId="urn:microsoft.com/office/officeart/2005/8/layout/bProcess2"/>
    <dgm:cxn modelId="{169494AA-B8B2-4289-9E50-9F9663652A11}" type="presParOf" srcId="{977D3028-11C3-4DAC-B14E-23DE87E20637}" destId="{BF33C92B-780A-4F11-8E30-BE92242442A6}" srcOrd="8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F6F89B-B1FB-4510-B26E-88BF19E25C0C}" type="doc">
      <dgm:prSet loTypeId="urn:microsoft.com/office/officeart/2009/3/layout/Phased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fr-FR"/>
        </a:p>
      </dgm:t>
    </dgm:pt>
    <dgm:pt modelId="{62D47CD4-321B-4B2A-84C6-C650159C6AA8}">
      <dgm:prSet phldrT="[Texte]"/>
      <dgm:spPr/>
      <dgm:t>
        <a:bodyPr/>
        <a:lstStyle/>
        <a:p>
          <a:r>
            <a:rPr lang="fr-FR" b="1" dirty="0">
              <a:latin typeface="Century Gothic" panose="020B0502020202020204" pitchFamily="34" charset="0"/>
            </a:rPr>
            <a:t>Poser et valider le cadre</a:t>
          </a:r>
        </a:p>
      </dgm:t>
    </dgm:pt>
    <dgm:pt modelId="{530DEEF6-F4F8-45DC-AB3F-E67060468BAD}" type="parTrans" cxnId="{B888384A-62E3-47E1-B2C7-072F593DD31C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912E7F83-BC07-4936-8EE1-4686A3B8E6FB}" type="sibTrans" cxnId="{B888384A-62E3-47E1-B2C7-072F593DD31C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BD531C14-7F01-49B8-96CF-FE0DEB3B0C54}">
      <dgm:prSet phldrT="[Texte]" phldr="1"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B0502720-B068-4BCB-BE96-8E4D5545CA4B}" type="parTrans" cxnId="{7B3BBB96-521B-4F68-B633-3D2BC2540239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030AE10B-BB8E-4C4B-B65F-34262C45E5AA}" type="sibTrans" cxnId="{7B3BBB96-521B-4F68-B633-3D2BC2540239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219A71E6-E080-4703-855E-20E15B4813A9}">
      <dgm:prSet phldrT="[Texte]" phldr="1"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6DB7BF08-A94B-40C3-9829-B4A2D39F0799}" type="parTrans" cxnId="{58F03EAD-986D-4DB7-92B8-B55AE41918E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7C731EEF-4912-4ECD-A5BC-BA55C254C2EE}" type="sibTrans" cxnId="{58F03EAD-986D-4DB7-92B8-B55AE41918E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1BFBEBAC-73E5-4A01-AA86-1AF65D278CC5}">
      <dgm:prSet phldrT="[Texte]" phldr="1"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085AE9BB-4911-4A7B-860D-E5E091406B02}" type="parTrans" cxnId="{285FAAE6-7748-4F29-8ED2-C782231BFA9E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044CEDCB-7925-4EF8-B84B-3463210EFE85}" type="sibTrans" cxnId="{285FAAE6-7748-4F29-8ED2-C782231BFA9E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FF9815D3-4407-4FA8-A730-1CBBD4E17868}">
      <dgm:prSet phldrT="[Texte]"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97B84AF6-D155-49A7-B2E4-6A380F0579CE}" type="parTrans" cxnId="{B51A2F65-809E-44D0-AED8-A5818B3746B5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286C8DA2-BC64-41BB-B025-F17DC81FEBC6}" type="sibTrans" cxnId="{B51A2F65-809E-44D0-AED8-A5818B3746B5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CC5CE45E-C1B5-476F-9483-7A9935394EE5}">
      <dgm:prSet phldrT="[Texte]"/>
      <dgm:spPr/>
      <dgm:t>
        <a:bodyPr/>
        <a:lstStyle/>
        <a:p>
          <a:r>
            <a:rPr lang="fr-FR" b="1" dirty="0">
              <a:latin typeface="Century Gothic" panose="020B0502020202020204" pitchFamily="34" charset="0"/>
            </a:rPr>
            <a:t>Mettre en</a:t>
          </a:r>
        </a:p>
      </dgm:t>
    </dgm:pt>
    <dgm:pt modelId="{14998189-3415-4CE7-9C18-231EC785A80F}" type="parTrans" cxnId="{D7260952-D989-4B51-A778-45B1DC14CE0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B2AF7EED-8342-4369-AFAF-7E7D839F2F36}" type="sibTrans" cxnId="{D7260952-D989-4B51-A778-45B1DC14CE0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44C5EE7C-2552-4ADF-9E1B-626C666A8D83}">
      <dgm:prSet phldrT="[Texte]"/>
      <dgm:spPr/>
      <dgm:t>
        <a:bodyPr/>
        <a:lstStyle/>
        <a:p>
          <a:r>
            <a:rPr lang="fr-FR" b="1" dirty="0">
              <a:latin typeface="Century Gothic" panose="020B0502020202020204" pitchFamily="34" charset="0"/>
            </a:rPr>
            <a:t>œuvre </a:t>
          </a:r>
        </a:p>
      </dgm:t>
    </dgm:pt>
    <dgm:pt modelId="{5B13A915-6411-480C-8836-1D1E619FDD67}" type="parTrans" cxnId="{89FEBBCC-DB78-4FD8-93B3-1EB40E14F84C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D40EC7E2-3E21-42D7-B094-1B0387DEC936}" type="sibTrans" cxnId="{89FEBBCC-DB78-4FD8-93B3-1EB40E14F84C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DE387E04-BF2E-462A-B034-C08C236377A8}">
      <dgm:prSet phldrT="[Texte]"/>
      <dgm:spPr/>
      <dgm:t>
        <a:bodyPr/>
        <a:lstStyle/>
        <a:p>
          <a:endParaRPr lang="fr-FR" b="1" dirty="0">
            <a:latin typeface="Century Gothic" panose="020B0502020202020204" pitchFamily="34" charset="0"/>
          </a:endParaRPr>
        </a:p>
      </dgm:t>
    </dgm:pt>
    <dgm:pt modelId="{CD3F790D-1500-42B1-A333-6A897E3D1576}" type="parTrans" cxnId="{EFD26CA5-93E4-4152-8841-9FBCEE3ED7E0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6AD0B9E9-C418-4F5A-90EC-57833B59EECA}" type="sibTrans" cxnId="{EFD26CA5-93E4-4152-8841-9FBCEE3ED7E0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EC4E535B-DFAA-471B-BF6C-917EE9E9C683}">
      <dgm:prSet phldrT="[Texte]"/>
      <dgm:spPr/>
      <dgm:t>
        <a:bodyPr/>
        <a:lstStyle/>
        <a:p>
          <a:r>
            <a:rPr lang="fr-FR" b="1" dirty="0">
              <a:latin typeface="Century Gothic" panose="020B0502020202020204" pitchFamily="34" charset="0"/>
            </a:rPr>
            <a:t>S’adapter et réajuster</a:t>
          </a:r>
        </a:p>
      </dgm:t>
    </dgm:pt>
    <dgm:pt modelId="{7AFA1E35-1B9A-4B15-9BA1-98D5CD9D0DFA}" type="parTrans" cxnId="{146D5307-9E64-43E3-874C-4E6AFF481E2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2C0F48A1-7EEF-4A08-B209-3796BF23A03E}" type="sibTrans" cxnId="{146D5307-9E64-43E3-874C-4E6AFF481E24}">
      <dgm:prSet/>
      <dgm:spPr/>
      <dgm:t>
        <a:bodyPr/>
        <a:lstStyle/>
        <a:p>
          <a:endParaRPr lang="fr-FR" b="1">
            <a:latin typeface="Century Gothic" panose="020B0502020202020204" pitchFamily="34" charset="0"/>
          </a:endParaRPr>
        </a:p>
      </dgm:t>
    </dgm:pt>
    <dgm:pt modelId="{42F643B2-03DA-43B9-8130-782822B324DF}" type="pres">
      <dgm:prSet presAssocID="{37F6F89B-B1FB-4510-B26E-88BF19E25C0C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  <dgm:t>
        <a:bodyPr/>
        <a:lstStyle/>
        <a:p>
          <a:endParaRPr lang="fr-FR"/>
        </a:p>
      </dgm:t>
    </dgm:pt>
    <dgm:pt modelId="{78C35177-04EA-419F-8A16-6A772FCAF7F8}" type="pres">
      <dgm:prSet presAssocID="{37F6F89B-B1FB-4510-B26E-88BF19E25C0C}" presName="arc1" presStyleLbl="node1" presStyleIdx="0" presStyleCnt="4"/>
      <dgm:spPr/>
    </dgm:pt>
    <dgm:pt modelId="{2116F8CC-CAAE-4BA7-A042-DBDEAA07684F}" type="pres">
      <dgm:prSet presAssocID="{37F6F89B-B1FB-4510-B26E-88BF19E25C0C}" presName="arc3" presStyleLbl="node1" presStyleIdx="1" presStyleCnt="4"/>
      <dgm:spPr/>
    </dgm:pt>
    <dgm:pt modelId="{B797A42B-2976-4DB4-A4F9-C97BFDBE9DBE}" type="pres">
      <dgm:prSet presAssocID="{37F6F89B-B1FB-4510-B26E-88BF19E25C0C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146FCEF-CFC5-4D7A-8AAF-D427FA56CDD9}" type="pres">
      <dgm:prSet presAssocID="{37F6F89B-B1FB-4510-B26E-88BF19E25C0C}" presName="arc2" presStyleLbl="node1" presStyleIdx="2" presStyleCnt="4"/>
      <dgm:spPr/>
    </dgm:pt>
    <dgm:pt modelId="{C404C4D6-9406-42BA-8414-66FE9922ECF3}" type="pres">
      <dgm:prSet presAssocID="{37F6F89B-B1FB-4510-B26E-88BF19E25C0C}" presName="arc4" presStyleLbl="node1" presStyleIdx="3" presStyleCnt="4"/>
      <dgm:spPr/>
    </dgm:pt>
    <dgm:pt modelId="{8AACC33F-DD33-4605-9619-DCC5981B8C49}" type="pres">
      <dgm:prSet presAssocID="{37F6F89B-B1FB-4510-B26E-88BF19E25C0C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9BBD67A-F226-417C-9116-57095CBF6C8A}" type="pres">
      <dgm:prSet presAssocID="{37F6F89B-B1FB-4510-B26E-88BF19E25C0C}" presName="middleComposite" presStyleCnt="0"/>
      <dgm:spPr/>
    </dgm:pt>
    <dgm:pt modelId="{B2BF2D60-AF8F-4C9E-B2A1-73EC3BFAA078}" type="pres">
      <dgm:prSet presAssocID="{CC5CE45E-C1B5-476F-9483-7A9935394EE5}" presName="circ1" presStyleLbl="vennNode1" presStyleIdx="0" presStyleCnt="8"/>
      <dgm:spPr/>
      <dgm:t>
        <a:bodyPr/>
        <a:lstStyle/>
        <a:p>
          <a:endParaRPr lang="fr-FR"/>
        </a:p>
      </dgm:t>
    </dgm:pt>
    <dgm:pt modelId="{E55E3DBE-7F0B-4861-B138-B0B4C98CF4A0}" type="pres">
      <dgm:prSet presAssocID="{CC5CE45E-C1B5-476F-9483-7A9935394EE5}" presName="circ1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45D3F91C-0E82-42FF-88E5-4F08003A5D85}" type="pres">
      <dgm:prSet presAssocID="{44C5EE7C-2552-4ADF-9E1B-626C666A8D83}" presName="circ2" presStyleLbl="vennNode1" presStyleIdx="1" presStyleCnt="8"/>
      <dgm:spPr/>
      <dgm:t>
        <a:bodyPr/>
        <a:lstStyle/>
        <a:p>
          <a:endParaRPr lang="fr-FR"/>
        </a:p>
      </dgm:t>
    </dgm:pt>
    <dgm:pt modelId="{FC002ADE-5A83-45BA-B7D1-D92657F1528C}" type="pres">
      <dgm:prSet presAssocID="{44C5EE7C-2552-4ADF-9E1B-626C666A8D83}" presName="circ2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BAF6DE71-5386-4113-A1ED-290CEDBEAFA2}" type="pres">
      <dgm:prSet presAssocID="{37F6F89B-B1FB-4510-B26E-88BF19E25C0C}" presName="leftComposite" presStyleCnt="0"/>
      <dgm:spPr/>
    </dgm:pt>
    <dgm:pt modelId="{5B72C807-EA04-4CBF-9422-BF6E0897BA99}" type="pres">
      <dgm:prSet presAssocID="{BD531C14-7F01-49B8-96CF-FE0DEB3B0C54}" presName="childText1_1" presStyleLbl="vennNode1" presStyleIdx="2" presStyleCnt="8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8B6B115D-67D9-4178-BE8C-09C344DC70AF}" type="pres">
      <dgm:prSet presAssocID="{BD531C14-7F01-49B8-96CF-FE0DEB3B0C54}" presName="ellipse1" presStyleLbl="vennNode1" presStyleIdx="3" presStyleCnt="8"/>
      <dgm:spPr/>
    </dgm:pt>
    <dgm:pt modelId="{EBC2AB6E-848C-4001-863A-C5F6ACF87D3B}" type="pres">
      <dgm:prSet presAssocID="{BD531C14-7F01-49B8-96CF-FE0DEB3B0C54}" presName="ellipse2" presStyleLbl="vennNode1" presStyleIdx="4" presStyleCnt="8"/>
      <dgm:spPr/>
    </dgm:pt>
    <dgm:pt modelId="{84639F88-F21C-4EF3-91B4-44ACE4F0C902}" type="pres">
      <dgm:prSet presAssocID="{219A71E6-E080-4703-855E-20E15B4813A9}" presName="childText1_2" presStyleLbl="vennNode1" presStyleIdx="5" presStyleCnt="8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509A0315-B778-4968-976A-F5CE0F5D1628}" type="pres">
      <dgm:prSet presAssocID="{219A71E6-E080-4703-855E-20E15B4813A9}" presName="ellipse3" presStyleLbl="vennNode1" presStyleIdx="6" presStyleCnt="8"/>
      <dgm:spPr/>
    </dgm:pt>
    <dgm:pt modelId="{2E5D2A5D-D542-4A71-B449-158301DAA00D}" type="pres">
      <dgm:prSet presAssocID="{1BFBEBAC-73E5-4A01-AA86-1AF65D278CC5}" presName="childText1_3" presStyleLbl="vennNode1" presStyleIdx="7" presStyleCnt="8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391CFDD4-A412-4ECA-B721-C378931A76D6}" type="pres">
      <dgm:prSet presAssocID="{37F6F89B-B1FB-4510-B26E-88BF19E25C0C}" presName="rightChild" presStyleLbl="node2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  <dgm:pt modelId="{533AC288-3BFA-4F9C-BC44-F3619C77A7A5}" type="pres">
      <dgm:prSet presAssocID="{37F6F89B-B1FB-4510-B26E-88BF19E25C0C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9D5C29B-9231-4DD3-A6F6-107B3FDDF44B}" type="presOf" srcId="{1BFBEBAC-73E5-4A01-AA86-1AF65D278CC5}" destId="{2E5D2A5D-D542-4A71-B449-158301DAA00D}" srcOrd="0" destOrd="0" presId="urn:microsoft.com/office/officeart/2009/3/layout/PhasedProcess"/>
    <dgm:cxn modelId="{FD9F9F9F-C45C-44B0-98EB-2EBDC634AA05}" type="presOf" srcId="{CC5CE45E-C1B5-476F-9483-7A9935394EE5}" destId="{B2BF2D60-AF8F-4C9E-B2A1-73EC3BFAA078}" srcOrd="0" destOrd="0" presId="urn:microsoft.com/office/officeart/2009/3/layout/PhasedProcess"/>
    <dgm:cxn modelId="{D7260952-D989-4B51-A778-45B1DC14CE04}" srcId="{FF9815D3-4407-4FA8-A730-1CBBD4E17868}" destId="{CC5CE45E-C1B5-476F-9483-7A9935394EE5}" srcOrd="0" destOrd="0" parTransId="{14998189-3415-4CE7-9C18-231EC785A80F}" sibTransId="{B2AF7EED-8342-4369-AFAF-7E7D839F2F36}"/>
    <dgm:cxn modelId="{D2F9EAA5-9AAF-4A67-897B-9689E861041E}" type="presOf" srcId="{CC5CE45E-C1B5-476F-9483-7A9935394EE5}" destId="{E55E3DBE-7F0B-4861-B138-B0B4C98CF4A0}" srcOrd="1" destOrd="0" presId="urn:microsoft.com/office/officeart/2009/3/layout/PhasedProcess"/>
    <dgm:cxn modelId="{58F03EAD-986D-4DB7-92B8-B55AE41918E4}" srcId="{62D47CD4-321B-4B2A-84C6-C650159C6AA8}" destId="{219A71E6-E080-4703-855E-20E15B4813A9}" srcOrd="1" destOrd="0" parTransId="{6DB7BF08-A94B-40C3-9829-B4A2D39F0799}" sibTransId="{7C731EEF-4912-4ECD-A5BC-BA55C254C2EE}"/>
    <dgm:cxn modelId="{89FEBBCC-DB78-4FD8-93B3-1EB40E14F84C}" srcId="{FF9815D3-4407-4FA8-A730-1CBBD4E17868}" destId="{44C5EE7C-2552-4ADF-9E1B-626C666A8D83}" srcOrd="1" destOrd="0" parTransId="{5B13A915-6411-480C-8836-1D1E619FDD67}" sibTransId="{D40EC7E2-3E21-42D7-B094-1B0387DEC936}"/>
    <dgm:cxn modelId="{CD4BD2DE-AE60-42DB-8C12-7074E9826861}" type="presOf" srcId="{BD531C14-7F01-49B8-96CF-FE0DEB3B0C54}" destId="{5B72C807-EA04-4CBF-9422-BF6E0897BA99}" srcOrd="0" destOrd="0" presId="urn:microsoft.com/office/officeart/2009/3/layout/PhasedProcess"/>
    <dgm:cxn modelId="{64A9AD5F-62B9-4DB0-A41D-AB4BC0F63C82}" type="presOf" srcId="{44C5EE7C-2552-4ADF-9E1B-626C666A8D83}" destId="{FC002ADE-5A83-45BA-B7D1-D92657F1528C}" srcOrd="1" destOrd="0" presId="urn:microsoft.com/office/officeart/2009/3/layout/PhasedProcess"/>
    <dgm:cxn modelId="{72DB657D-9E2B-4CBB-93E9-D0A942295C2A}" type="presOf" srcId="{DE387E04-BF2E-462A-B034-C08C236377A8}" destId="{8AACC33F-DD33-4605-9619-DCC5981B8C49}" srcOrd="0" destOrd="0" presId="urn:microsoft.com/office/officeart/2009/3/layout/PhasedProcess"/>
    <dgm:cxn modelId="{7B3BBB96-521B-4F68-B633-3D2BC2540239}" srcId="{62D47CD4-321B-4B2A-84C6-C650159C6AA8}" destId="{BD531C14-7F01-49B8-96CF-FE0DEB3B0C54}" srcOrd="0" destOrd="0" parTransId="{B0502720-B068-4BCB-BE96-8E4D5545CA4B}" sibTransId="{030AE10B-BB8E-4C4B-B65F-34262C45E5AA}"/>
    <dgm:cxn modelId="{B0A886D0-9521-49C7-A8AD-5DE7B5C7CFDF}" type="presOf" srcId="{FF9815D3-4407-4FA8-A730-1CBBD4E17868}" destId="{B797A42B-2976-4DB4-A4F9-C97BFDBE9DBE}" srcOrd="0" destOrd="0" presId="urn:microsoft.com/office/officeart/2009/3/layout/PhasedProcess"/>
    <dgm:cxn modelId="{4ABB3565-EA72-4108-864D-0F49DADADBCC}" type="presOf" srcId="{219A71E6-E080-4703-855E-20E15B4813A9}" destId="{84639F88-F21C-4EF3-91B4-44ACE4F0C902}" srcOrd="0" destOrd="0" presId="urn:microsoft.com/office/officeart/2009/3/layout/PhasedProcess"/>
    <dgm:cxn modelId="{B888384A-62E3-47E1-B2C7-072F593DD31C}" srcId="{37F6F89B-B1FB-4510-B26E-88BF19E25C0C}" destId="{62D47CD4-321B-4B2A-84C6-C650159C6AA8}" srcOrd="0" destOrd="0" parTransId="{530DEEF6-F4F8-45DC-AB3F-E67060468BAD}" sibTransId="{912E7F83-BC07-4936-8EE1-4686A3B8E6FB}"/>
    <dgm:cxn modelId="{10495471-A449-4B58-BDE6-5BE3C6CEF424}" type="presOf" srcId="{62D47CD4-321B-4B2A-84C6-C650159C6AA8}" destId="{533AC288-3BFA-4F9C-BC44-F3619C77A7A5}" srcOrd="0" destOrd="0" presId="urn:microsoft.com/office/officeart/2009/3/layout/PhasedProcess"/>
    <dgm:cxn modelId="{8ED54A76-ADB5-44E5-A8F6-EDC03CE6993A}" type="presOf" srcId="{37F6F89B-B1FB-4510-B26E-88BF19E25C0C}" destId="{42F643B2-03DA-43B9-8130-782822B324DF}" srcOrd="0" destOrd="0" presId="urn:microsoft.com/office/officeart/2009/3/layout/PhasedProcess"/>
    <dgm:cxn modelId="{146D5307-9E64-43E3-874C-4E6AFF481E24}" srcId="{DE387E04-BF2E-462A-B034-C08C236377A8}" destId="{EC4E535B-DFAA-471B-BF6C-917EE9E9C683}" srcOrd="0" destOrd="0" parTransId="{7AFA1E35-1B9A-4B15-9BA1-98D5CD9D0DFA}" sibTransId="{2C0F48A1-7EEF-4A08-B209-3796BF23A03E}"/>
    <dgm:cxn modelId="{FB239C3F-072A-42F7-80C4-A2F17124D429}" type="presOf" srcId="{EC4E535B-DFAA-471B-BF6C-917EE9E9C683}" destId="{391CFDD4-A412-4ECA-B721-C378931A76D6}" srcOrd="0" destOrd="0" presId="urn:microsoft.com/office/officeart/2009/3/layout/PhasedProcess"/>
    <dgm:cxn modelId="{285FAAE6-7748-4F29-8ED2-C782231BFA9E}" srcId="{62D47CD4-321B-4B2A-84C6-C650159C6AA8}" destId="{1BFBEBAC-73E5-4A01-AA86-1AF65D278CC5}" srcOrd="2" destOrd="0" parTransId="{085AE9BB-4911-4A7B-860D-E5E091406B02}" sibTransId="{044CEDCB-7925-4EF8-B84B-3463210EFE85}"/>
    <dgm:cxn modelId="{EFD26CA5-93E4-4152-8841-9FBCEE3ED7E0}" srcId="{37F6F89B-B1FB-4510-B26E-88BF19E25C0C}" destId="{DE387E04-BF2E-462A-B034-C08C236377A8}" srcOrd="2" destOrd="0" parTransId="{CD3F790D-1500-42B1-A333-6A897E3D1576}" sibTransId="{6AD0B9E9-C418-4F5A-90EC-57833B59EECA}"/>
    <dgm:cxn modelId="{B51A2F65-809E-44D0-AED8-A5818B3746B5}" srcId="{37F6F89B-B1FB-4510-B26E-88BF19E25C0C}" destId="{FF9815D3-4407-4FA8-A730-1CBBD4E17868}" srcOrd="1" destOrd="0" parTransId="{97B84AF6-D155-49A7-B2E4-6A380F0579CE}" sibTransId="{286C8DA2-BC64-41BB-B025-F17DC81FEBC6}"/>
    <dgm:cxn modelId="{B1DD7DDC-5911-4CBC-B075-8841F681D004}" type="presOf" srcId="{44C5EE7C-2552-4ADF-9E1B-626C666A8D83}" destId="{45D3F91C-0E82-42FF-88E5-4F08003A5D85}" srcOrd="0" destOrd="0" presId="urn:microsoft.com/office/officeart/2009/3/layout/PhasedProcess"/>
    <dgm:cxn modelId="{46C8E43D-1F3A-471A-9432-997F7CB276B6}" type="presParOf" srcId="{42F643B2-03DA-43B9-8130-782822B324DF}" destId="{78C35177-04EA-419F-8A16-6A772FCAF7F8}" srcOrd="0" destOrd="0" presId="urn:microsoft.com/office/officeart/2009/3/layout/PhasedProcess"/>
    <dgm:cxn modelId="{8DE4CDDB-5672-4EC9-AD9E-A9C5B1CCA464}" type="presParOf" srcId="{42F643B2-03DA-43B9-8130-782822B324DF}" destId="{2116F8CC-CAAE-4BA7-A042-DBDEAA07684F}" srcOrd="1" destOrd="0" presId="urn:microsoft.com/office/officeart/2009/3/layout/PhasedProcess"/>
    <dgm:cxn modelId="{45568D43-FA98-4074-8D71-C3D3262171BD}" type="presParOf" srcId="{42F643B2-03DA-43B9-8130-782822B324DF}" destId="{B797A42B-2976-4DB4-A4F9-C97BFDBE9DBE}" srcOrd="2" destOrd="0" presId="urn:microsoft.com/office/officeart/2009/3/layout/PhasedProcess"/>
    <dgm:cxn modelId="{B6EABC95-6C71-4BFD-A793-DA3BB195B371}" type="presParOf" srcId="{42F643B2-03DA-43B9-8130-782822B324DF}" destId="{3146FCEF-CFC5-4D7A-8AAF-D427FA56CDD9}" srcOrd="3" destOrd="0" presId="urn:microsoft.com/office/officeart/2009/3/layout/PhasedProcess"/>
    <dgm:cxn modelId="{0724F5CF-96C3-429F-8713-1B3C43539690}" type="presParOf" srcId="{42F643B2-03DA-43B9-8130-782822B324DF}" destId="{C404C4D6-9406-42BA-8414-66FE9922ECF3}" srcOrd="4" destOrd="0" presId="urn:microsoft.com/office/officeart/2009/3/layout/PhasedProcess"/>
    <dgm:cxn modelId="{D2202AF1-BC57-4936-B29B-82B3BD5F6748}" type="presParOf" srcId="{42F643B2-03DA-43B9-8130-782822B324DF}" destId="{8AACC33F-DD33-4605-9619-DCC5981B8C49}" srcOrd="5" destOrd="0" presId="urn:microsoft.com/office/officeart/2009/3/layout/PhasedProcess"/>
    <dgm:cxn modelId="{4E8BF916-5EFF-41AC-84E8-1900459BE5A0}" type="presParOf" srcId="{42F643B2-03DA-43B9-8130-782822B324DF}" destId="{99BBD67A-F226-417C-9116-57095CBF6C8A}" srcOrd="6" destOrd="0" presId="urn:microsoft.com/office/officeart/2009/3/layout/PhasedProcess"/>
    <dgm:cxn modelId="{53A6D9D3-549B-4595-A59A-E98C0059A65E}" type="presParOf" srcId="{99BBD67A-F226-417C-9116-57095CBF6C8A}" destId="{B2BF2D60-AF8F-4C9E-B2A1-73EC3BFAA078}" srcOrd="0" destOrd="0" presId="urn:microsoft.com/office/officeart/2009/3/layout/PhasedProcess"/>
    <dgm:cxn modelId="{F2E2F878-126C-4FE9-88B2-D9EED44EFA9B}" type="presParOf" srcId="{99BBD67A-F226-417C-9116-57095CBF6C8A}" destId="{E55E3DBE-7F0B-4861-B138-B0B4C98CF4A0}" srcOrd="1" destOrd="0" presId="urn:microsoft.com/office/officeart/2009/3/layout/PhasedProcess"/>
    <dgm:cxn modelId="{91FBE204-AEAE-4461-BF69-C4739B570996}" type="presParOf" srcId="{99BBD67A-F226-417C-9116-57095CBF6C8A}" destId="{45D3F91C-0E82-42FF-88E5-4F08003A5D85}" srcOrd="2" destOrd="0" presId="urn:microsoft.com/office/officeart/2009/3/layout/PhasedProcess"/>
    <dgm:cxn modelId="{C586F337-FCD6-49D8-ABE2-CA862B918305}" type="presParOf" srcId="{99BBD67A-F226-417C-9116-57095CBF6C8A}" destId="{FC002ADE-5A83-45BA-B7D1-D92657F1528C}" srcOrd="3" destOrd="0" presId="urn:microsoft.com/office/officeart/2009/3/layout/PhasedProcess"/>
    <dgm:cxn modelId="{B5713CFD-4D3E-4C9A-A981-9A2A0B0332BA}" type="presParOf" srcId="{42F643B2-03DA-43B9-8130-782822B324DF}" destId="{BAF6DE71-5386-4113-A1ED-290CEDBEAFA2}" srcOrd="7" destOrd="0" presId="urn:microsoft.com/office/officeart/2009/3/layout/PhasedProcess"/>
    <dgm:cxn modelId="{14A05F82-57E6-4EAD-B865-2F45DA850289}" type="presParOf" srcId="{BAF6DE71-5386-4113-A1ED-290CEDBEAFA2}" destId="{5B72C807-EA04-4CBF-9422-BF6E0897BA99}" srcOrd="0" destOrd="0" presId="urn:microsoft.com/office/officeart/2009/3/layout/PhasedProcess"/>
    <dgm:cxn modelId="{E2E7CE4B-A656-4E6B-AAB7-BA7418437500}" type="presParOf" srcId="{BAF6DE71-5386-4113-A1ED-290CEDBEAFA2}" destId="{8B6B115D-67D9-4178-BE8C-09C344DC70AF}" srcOrd="1" destOrd="0" presId="urn:microsoft.com/office/officeart/2009/3/layout/PhasedProcess"/>
    <dgm:cxn modelId="{B233925B-0B7D-4D8F-BB06-4AD5539E3669}" type="presParOf" srcId="{BAF6DE71-5386-4113-A1ED-290CEDBEAFA2}" destId="{EBC2AB6E-848C-4001-863A-C5F6ACF87D3B}" srcOrd="2" destOrd="0" presId="urn:microsoft.com/office/officeart/2009/3/layout/PhasedProcess"/>
    <dgm:cxn modelId="{50200FCF-4570-4F40-9FC6-B0F6DB406378}" type="presParOf" srcId="{BAF6DE71-5386-4113-A1ED-290CEDBEAFA2}" destId="{84639F88-F21C-4EF3-91B4-44ACE4F0C902}" srcOrd="3" destOrd="0" presId="urn:microsoft.com/office/officeart/2009/3/layout/PhasedProcess"/>
    <dgm:cxn modelId="{6BAFFA47-7DCA-4BBC-9EF5-97D9542A01F6}" type="presParOf" srcId="{BAF6DE71-5386-4113-A1ED-290CEDBEAFA2}" destId="{509A0315-B778-4968-976A-F5CE0F5D1628}" srcOrd="4" destOrd="0" presId="urn:microsoft.com/office/officeart/2009/3/layout/PhasedProcess"/>
    <dgm:cxn modelId="{81F60F95-59AF-4CDF-9198-A9E6AA5188D9}" type="presParOf" srcId="{BAF6DE71-5386-4113-A1ED-290CEDBEAFA2}" destId="{2E5D2A5D-D542-4A71-B449-158301DAA00D}" srcOrd="5" destOrd="0" presId="urn:microsoft.com/office/officeart/2009/3/layout/PhasedProcess"/>
    <dgm:cxn modelId="{0767CC04-2404-42F0-8140-BE8FA5BBF08C}" type="presParOf" srcId="{42F643B2-03DA-43B9-8130-782822B324DF}" destId="{391CFDD4-A412-4ECA-B721-C378931A76D6}" srcOrd="8" destOrd="0" presId="urn:microsoft.com/office/officeart/2009/3/layout/PhasedProcess"/>
    <dgm:cxn modelId="{7877DB7C-FCC9-43D5-834E-AE570366614F}" type="presParOf" srcId="{42F643B2-03DA-43B9-8130-782822B324DF}" destId="{533AC288-3BFA-4F9C-BC44-F3619C77A7A5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98BB45-A98F-44E5-97B4-3A4250F7F719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D3FE98E-6E2B-4552-AA29-931A8F4A6A0E}">
      <dgm:prSet phldrT="[Texte]" custT="1"/>
      <dgm:spPr/>
      <dgm:t>
        <a:bodyPr/>
        <a:lstStyle/>
        <a:p>
          <a:pPr algn="ctr"/>
          <a:r>
            <a:rPr lang="fr-FR" sz="1100" b="1" dirty="0">
              <a:latin typeface="Century Gothic" panose="020B0502020202020204" pitchFamily="34" charset="0"/>
            </a:rPr>
            <a:t>Emeline JOFFRE-COTTENOT </a:t>
          </a:r>
        </a:p>
        <a:p>
          <a:pPr algn="ctr"/>
          <a:r>
            <a:rPr lang="fr-FR" sz="1100" b="0" dirty="0">
              <a:latin typeface="Century Gothic" panose="020B0502020202020204" pitchFamily="34" charset="0"/>
            </a:rPr>
            <a:t>Référente services aux publics </a:t>
          </a:r>
        </a:p>
        <a:p>
          <a:pPr algn="ctr"/>
          <a:r>
            <a:rPr lang="fr-FR" sz="1100" dirty="0">
              <a:latin typeface="Century Gothic" panose="020B0502020202020204" pitchFamily="34" charset="0"/>
            </a:rPr>
            <a:t>05 56 16 64 52</a:t>
          </a:r>
        </a:p>
        <a:p>
          <a:pPr algn="ctr"/>
          <a:r>
            <a:rPr lang="fr-FR" sz="105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e.joffrecottenot@mairie-bruges.fr</a:t>
          </a:r>
          <a:r>
            <a:rPr lang="fr-FR" sz="1050" i="1" u="sng" dirty="0">
              <a:latin typeface="Century Gothic" panose="020B0502020202020204" pitchFamily="34" charset="0"/>
            </a:rPr>
            <a:t> </a:t>
          </a:r>
          <a:r>
            <a:rPr lang="fr-FR" sz="1050" dirty="0">
              <a:latin typeface="Century Gothic" panose="020B0502020202020204" pitchFamily="34" charset="0"/>
            </a:rPr>
            <a:t> </a:t>
          </a:r>
          <a:endParaRPr lang="fr-FR" sz="1050" b="0" dirty="0">
            <a:latin typeface="Century Gothic" panose="020B0502020202020204" pitchFamily="34" charset="0"/>
          </a:endParaRPr>
        </a:p>
      </dgm:t>
    </dgm:pt>
    <dgm:pt modelId="{E7494F9C-EF64-4DB5-B49F-6014FF5CFDFB}" type="parTrans" cxnId="{7989F0C3-BC85-4917-85CE-0E0EF6482BB1}">
      <dgm:prSet/>
      <dgm:spPr/>
      <dgm:t>
        <a:bodyPr/>
        <a:lstStyle/>
        <a:p>
          <a:pPr algn="ctr"/>
          <a:endParaRPr lang="fr-FR"/>
        </a:p>
      </dgm:t>
    </dgm:pt>
    <dgm:pt modelId="{0CEB9320-CD7E-48F1-AF98-DA87433BCE4E}" type="sibTrans" cxnId="{7989F0C3-BC85-4917-85CE-0E0EF6482BB1}">
      <dgm:prSet/>
      <dgm:spPr/>
      <dgm:t>
        <a:bodyPr/>
        <a:lstStyle/>
        <a:p>
          <a:pPr algn="ctr"/>
          <a:endParaRPr lang="fr-FR"/>
        </a:p>
      </dgm:t>
    </dgm:pt>
    <dgm:pt modelId="{61F356DB-D8D7-4369-9138-9DC4F2A1959D}" type="pres">
      <dgm:prSet presAssocID="{1B98BB45-A98F-44E5-97B4-3A4250F7F71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69F23620-2FE9-4D5F-BB72-37CA47997623}" type="pres">
      <dgm:prSet presAssocID="{5D3FE98E-6E2B-4552-AA29-931A8F4A6A0E}" presName="composite" presStyleCnt="0">
        <dgm:presLayoutVars>
          <dgm:chMax/>
          <dgm:chPref/>
        </dgm:presLayoutVars>
      </dgm:prSet>
      <dgm:spPr/>
    </dgm:pt>
    <dgm:pt modelId="{EBBAA554-A89D-4224-834C-CFADB8D4F36A}" type="pres">
      <dgm:prSet presAssocID="{5D3FE98E-6E2B-4552-AA29-931A8F4A6A0E}" presName="Image" presStyleLbl="bgImgPlace1" presStyleIdx="0" presStyleCnt="1" custScaleX="50344" custLinFactX="23694" custLinFactNeighborX="100000" custLinFactNeighborY="-152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130C0E9-57CB-4BE2-A5CD-DEDC237A4A54}" type="pres">
      <dgm:prSet presAssocID="{5D3FE98E-6E2B-4552-AA29-931A8F4A6A0E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D42645-C552-4655-96ED-A8F57C268F1D}" type="pres">
      <dgm:prSet presAssocID="{5D3FE98E-6E2B-4552-AA29-931A8F4A6A0E}" presName="tlFrame" presStyleLbl="node1" presStyleIdx="0" presStyleCnt="4"/>
      <dgm:spPr>
        <a:solidFill>
          <a:srgbClr val="00B0F0"/>
        </a:solidFill>
      </dgm:spPr>
    </dgm:pt>
    <dgm:pt modelId="{205DCE56-0D7A-4E15-9C38-CFFD69CB903A}" type="pres">
      <dgm:prSet presAssocID="{5D3FE98E-6E2B-4552-AA29-931A8F4A6A0E}" presName="trFrame" presStyleLbl="node1" presStyleIdx="1" presStyleCnt="4"/>
      <dgm:spPr>
        <a:solidFill>
          <a:srgbClr val="00B0F0"/>
        </a:solidFill>
      </dgm:spPr>
    </dgm:pt>
    <dgm:pt modelId="{2B664F78-C7F5-4E48-8FD8-0D1BDBFD29ED}" type="pres">
      <dgm:prSet presAssocID="{5D3FE98E-6E2B-4552-AA29-931A8F4A6A0E}" presName="blFrame" presStyleLbl="node1" presStyleIdx="2" presStyleCnt="4"/>
      <dgm:spPr>
        <a:solidFill>
          <a:srgbClr val="00B0F0"/>
        </a:solidFill>
      </dgm:spPr>
    </dgm:pt>
    <dgm:pt modelId="{218BE3FF-D54D-45D7-BD77-462C989B3274}" type="pres">
      <dgm:prSet presAssocID="{5D3FE98E-6E2B-4552-AA29-931A8F4A6A0E}" presName="brFrame" presStyleLbl="node1" presStyleIdx="3" presStyleCnt="4"/>
      <dgm:spPr>
        <a:solidFill>
          <a:srgbClr val="00B0F0"/>
        </a:solidFill>
      </dgm:spPr>
    </dgm:pt>
  </dgm:ptLst>
  <dgm:cxnLst>
    <dgm:cxn modelId="{41199D2A-B69C-438A-8C8B-EE4F3AB2F3C8}" type="presOf" srcId="{1B98BB45-A98F-44E5-97B4-3A4250F7F719}" destId="{61F356DB-D8D7-4369-9138-9DC4F2A1959D}" srcOrd="0" destOrd="0" presId="urn:microsoft.com/office/officeart/2009/3/layout/FramedTextPicture"/>
    <dgm:cxn modelId="{7989F0C3-BC85-4917-85CE-0E0EF6482BB1}" srcId="{1B98BB45-A98F-44E5-97B4-3A4250F7F719}" destId="{5D3FE98E-6E2B-4552-AA29-931A8F4A6A0E}" srcOrd="0" destOrd="0" parTransId="{E7494F9C-EF64-4DB5-B49F-6014FF5CFDFB}" sibTransId="{0CEB9320-CD7E-48F1-AF98-DA87433BCE4E}"/>
    <dgm:cxn modelId="{81AD9DE2-CF43-488A-96E0-AC62157E20FD}" type="presOf" srcId="{5D3FE98E-6E2B-4552-AA29-931A8F4A6A0E}" destId="{E130C0E9-57CB-4BE2-A5CD-DEDC237A4A54}" srcOrd="0" destOrd="0" presId="urn:microsoft.com/office/officeart/2009/3/layout/FramedTextPicture"/>
    <dgm:cxn modelId="{85DA5819-2555-45E8-81A1-CCF09D37979D}" type="presParOf" srcId="{61F356DB-D8D7-4369-9138-9DC4F2A1959D}" destId="{69F23620-2FE9-4D5F-BB72-37CA47997623}" srcOrd="0" destOrd="0" presId="urn:microsoft.com/office/officeart/2009/3/layout/FramedTextPicture"/>
    <dgm:cxn modelId="{586519FA-C273-405B-9FA5-AC4164A4B931}" type="presParOf" srcId="{69F23620-2FE9-4D5F-BB72-37CA47997623}" destId="{EBBAA554-A89D-4224-834C-CFADB8D4F36A}" srcOrd="0" destOrd="0" presId="urn:microsoft.com/office/officeart/2009/3/layout/FramedTextPicture"/>
    <dgm:cxn modelId="{D1F7558E-CEF8-48C1-99F9-BF53E41F4280}" type="presParOf" srcId="{69F23620-2FE9-4D5F-BB72-37CA47997623}" destId="{E130C0E9-57CB-4BE2-A5CD-DEDC237A4A54}" srcOrd="1" destOrd="0" presId="urn:microsoft.com/office/officeart/2009/3/layout/FramedTextPicture"/>
    <dgm:cxn modelId="{12739542-163F-400C-A9C0-B8B0B1EB2B2E}" type="presParOf" srcId="{69F23620-2FE9-4D5F-BB72-37CA47997623}" destId="{17D42645-C552-4655-96ED-A8F57C268F1D}" srcOrd="2" destOrd="0" presId="urn:microsoft.com/office/officeart/2009/3/layout/FramedTextPicture"/>
    <dgm:cxn modelId="{5178E61F-D0A1-4BCA-8DBA-0F6D1A0D9643}" type="presParOf" srcId="{69F23620-2FE9-4D5F-BB72-37CA47997623}" destId="{205DCE56-0D7A-4E15-9C38-CFFD69CB903A}" srcOrd="3" destOrd="0" presId="urn:microsoft.com/office/officeart/2009/3/layout/FramedTextPicture"/>
    <dgm:cxn modelId="{348C1DD5-DEA8-492A-A6B8-2F2F9B3ABEFE}" type="presParOf" srcId="{69F23620-2FE9-4D5F-BB72-37CA47997623}" destId="{2B664F78-C7F5-4E48-8FD8-0D1BDBFD29ED}" srcOrd="4" destOrd="0" presId="urn:microsoft.com/office/officeart/2009/3/layout/FramedTextPicture"/>
    <dgm:cxn modelId="{D1193CA1-40A4-414D-A8E6-1BA574BFC9B9}" type="presParOf" srcId="{69F23620-2FE9-4D5F-BB72-37CA47997623}" destId="{218BE3FF-D54D-45D7-BD77-462C989B3274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BAC1FE-541E-4EBB-87FB-F1637FFAD149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ECCEF73-C759-4B92-91FA-22819CA7569D}">
      <dgm:prSet phldrT="[Texte]" custT="1"/>
      <dgm:spPr/>
      <dgm:t>
        <a:bodyPr/>
        <a:lstStyle/>
        <a:p>
          <a:r>
            <a:rPr lang="fr-FR" sz="1100" b="1" i="0" u="none" dirty="0">
              <a:latin typeface="Century Gothic" panose="020B0502020202020204" pitchFamily="34" charset="0"/>
            </a:rPr>
            <a:t>Christine MICHEL </a:t>
          </a:r>
        </a:p>
        <a:p>
          <a:r>
            <a:rPr lang="fr-FR" sz="1100" b="0" i="0" u="none" dirty="0">
              <a:latin typeface="Century Gothic" panose="020B0502020202020204" pitchFamily="34" charset="0"/>
            </a:rPr>
            <a:t>Médiatrice publics spécifiques</a:t>
          </a:r>
        </a:p>
        <a:p>
          <a:r>
            <a:rPr lang="fr-FR" sz="1100" dirty="0">
              <a:latin typeface="Century Gothic" panose="020B0502020202020204" pitchFamily="34" charset="0"/>
            </a:rPr>
            <a:t>05.56.16.77.00</a:t>
          </a:r>
        </a:p>
        <a:p>
          <a:r>
            <a:rPr lang="fr-FR" sz="105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chr.michel@mairie-bruges.fr</a:t>
          </a:r>
          <a:r>
            <a:rPr lang="fr-FR" sz="1050" i="1" u="sng" dirty="0">
              <a:latin typeface="Century Gothic" panose="020B0502020202020204" pitchFamily="34" charset="0"/>
            </a:rPr>
            <a:t> </a:t>
          </a:r>
          <a:endParaRPr lang="fr-FR" sz="1050" b="0" i="1" dirty="0">
            <a:latin typeface="Century Gothic" panose="020B0502020202020204" pitchFamily="34" charset="0"/>
          </a:endParaRPr>
        </a:p>
      </dgm:t>
    </dgm:pt>
    <dgm:pt modelId="{3E3AA74D-71F1-4E4F-A234-5015195B7F55}" type="parTrans" cxnId="{4362019F-4B23-4DA0-9E52-D8BB61C12C13}">
      <dgm:prSet/>
      <dgm:spPr/>
      <dgm:t>
        <a:bodyPr/>
        <a:lstStyle/>
        <a:p>
          <a:endParaRPr lang="fr-FR"/>
        </a:p>
      </dgm:t>
    </dgm:pt>
    <dgm:pt modelId="{F06A54FF-691B-49CD-9ED0-8696F4E32028}" type="sibTrans" cxnId="{4362019F-4B23-4DA0-9E52-D8BB61C12C13}">
      <dgm:prSet/>
      <dgm:spPr/>
      <dgm:t>
        <a:bodyPr/>
        <a:lstStyle/>
        <a:p>
          <a:endParaRPr lang="fr-FR"/>
        </a:p>
      </dgm:t>
    </dgm:pt>
    <dgm:pt modelId="{BC1816D2-1321-445D-BB76-182DFCE4D327}" type="pres">
      <dgm:prSet presAssocID="{ADBAC1FE-541E-4EBB-87FB-F1637FFAD14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D3F0A95B-ADB3-4E37-BB36-386E10CBE96A}" type="pres">
      <dgm:prSet presAssocID="{6ECCEF73-C759-4B92-91FA-22819CA7569D}" presName="composite" presStyleCnt="0">
        <dgm:presLayoutVars>
          <dgm:chMax/>
          <dgm:chPref/>
        </dgm:presLayoutVars>
      </dgm:prSet>
      <dgm:spPr/>
    </dgm:pt>
    <dgm:pt modelId="{F390B4F0-3FB2-4D63-9CF0-B5026D507DC4}" type="pres">
      <dgm:prSet presAssocID="{6ECCEF73-C759-4B92-91FA-22819CA7569D}" presName="Image" presStyleLbl="bgImgPlace1" presStyleIdx="0" presStyleCnt="1" custScaleX="46894" custLinFactX="29433" custLinFactNeighborX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98A4975-AA3D-46B2-AC88-5DCD80F19046}" type="pres">
      <dgm:prSet presAssocID="{6ECCEF73-C759-4B92-91FA-22819CA7569D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D4499B-86A2-4375-8534-E70DAE6752D7}" type="pres">
      <dgm:prSet presAssocID="{6ECCEF73-C759-4B92-91FA-22819CA7569D}" presName="tlFrame" presStyleLbl="node1" presStyleIdx="0" presStyleCnt="4"/>
      <dgm:spPr>
        <a:solidFill>
          <a:srgbClr val="00B0F0"/>
        </a:solidFill>
      </dgm:spPr>
    </dgm:pt>
    <dgm:pt modelId="{F811F7C3-E747-4E5E-8FA6-8B4933507540}" type="pres">
      <dgm:prSet presAssocID="{6ECCEF73-C759-4B92-91FA-22819CA7569D}" presName="trFrame" presStyleLbl="node1" presStyleIdx="1" presStyleCnt="4"/>
      <dgm:spPr>
        <a:solidFill>
          <a:srgbClr val="00B0F0"/>
        </a:solidFill>
      </dgm:spPr>
    </dgm:pt>
    <dgm:pt modelId="{744EEAEA-80AE-43F3-A393-BC75C615C354}" type="pres">
      <dgm:prSet presAssocID="{6ECCEF73-C759-4B92-91FA-22819CA7569D}" presName="blFrame" presStyleLbl="node1" presStyleIdx="2" presStyleCnt="4"/>
      <dgm:spPr>
        <a:solidFill>
          <a:srgbClr val="00B0F0"/>
        </a:solidFill>
      </dgm:spPr>
    </dgm:pt>
    <dgm:pt modelId="{D69B397E-E8D7-4762-929E-824E83C8987B}" type="pres">
      <dgm:prSet presAssocID="{6ECCEF73-C759-4B92-91FA-22819CA7569D}" presName="brFrame" presStyleLbl="node1" presStyleIdx="3" presStyleCnt="4"/>
      <dgm:spPr>
        <a:solidFill>
          <a:srgbClr val="00B0F0"/>
        </a:solidFill>
      </dgm:spPr>
    </dgm:pt>
  </dgm:ptLst>
  <dgm:cxnLst>
    <dgm:cxn modelId="{3A7CB34E-84FE-4516-A974-E3E8027B846B}" type="presOf" srcId="{ADBAC1FE-541E-4EBB-87FB-F1637FFAD149}" destId="{BC1816D2-1321-445D-BB76-182DFCE4D327}" srcOrd="0" destOrd="0" presId="urn:microsoft.com/office/officeart/2009/3/layout/FramedTextPicture"/>
    <dgm:cxn modelId="{4362019F-4B23-4DA0-9E52-D8BB61C12C13}" srcId="{ADBAC1FE-541E-4EBB-87FB-F1637FFAD149}" destId="{6ECCEF73-C759-4B92-91FA-22819CA7569D}" srcOrd="0" destOrd="0" parTransId="{3E3AA74D-71F1-4E4F-A234-5015195B7F55}" sibTransId="{F06A54FF-691B-49CD-9ED0-8696F4E32028}"/>
    <dgm:cxn modelId="{9F2238B9-2E65-4442-8132-00F0D9FE7069}" type="presOf" srcId="{6ECCEF73-C759-4B92-91FA-22819CA7569D}" destId="{998A4975-AA3D-46B2-AC88-5DCD80F19046}" srcOrd="0" destOrd="0" presId="urn:microsoft.com/office/officeart/2009/3/layout/FramedTextPicture"/>
    <dgm:cxn modelId="{E2C84766-197B-4D24-AF99-FEEA1618C547}" type="presParOf" srcId="{BC1816D2-1321-445D-BB76-182DFCE4D327}" destId="{D3F0A95B-ADB3-4E37-BB36-386E10CBE96A}" srcOrd="0" destOrd="0" presId="urn:microsoft.com/office/officeart/2009/3/layout/FramedTextPicture"/>
    <dgm:cxn modelId="{D88C92EE-849A-47C4-ADED-6CA0836E891A}" type="presParOf" srcId="{D3F0A95B-ADB3-4E37-BB36-386E10CBE96A}" destId="{F390B4F0-3FB2-4D63-9CF0-B5026D507DC4}" srcOrd="0" destOrd="0" presId="urn:microsoft.com/office/officeart/2009/3/layout/FramedTextPicture"/>
    <dgm:cxn modelId="{8070F40C-DA39-431E-865B-EC252D950212}" type="presParOf" srcId="{D3F0A95B-ADB3-4E37-BB36-386E10CBE96A}" destId="{998A4975-AA3D-46B2-AC88-5DCD80F19046}" srcOrd="1" destOrd="0" presId="urn:microsoft.com/office/officeart/2009/3/layout/FramedTextPicture"/>
    <dgm:cxn modelId="{6423561B-FD52-42A5-ABD5-6DC9D3322641}" type="presParOf" srcId="{D3F0A95B-ADB3-4E37-BB36-386E10CBE96A}" destId="{B5D4499B-86A2-4375-8534-E70DAE6752D7}" srcOrd="2" destOrd="0" presId="urn:microsoft.com/office/officeart/2009/3/layout/FramedTextPicture"/>
    <dgm:cxn modelId="{EF6CC052-DE3B-43B6-879F-731EFCEA55C8}" type="presParOf" srcId="{D3F0A95B-ADB3-4E37-BB36-386E10CBE96A}" destId="{F811F7C3-E747-4E5E-8FA6-8B4933507540}" srcOrd="3" destOrd="0" presId="urn:microsoft.com/office/officeart/2009/3/layout/FramedTextPicture"/>
    <dgm:cxn modelId="{04C611C7-5001-4CDA-9CC6-B307A64F4B9C}" type="presParOf" srcId="{D3F0A95B-ADB3-4E37-BB36-386E10CBE96A}" destId="{744EEAEA-80AE-43F3-A393-BC75C615C354}" srcOrd="4" destOrd="0" presId="urn:microsoft.com/office/officeart/2009/3/layout/FramedTextPicture"/>
    <dgm:cxn modelId="{9A76F193-9F6E-4E48-9263-F5AA6CC32421}" type="presParOf" srcId="{D3F0A95B-ADB3-4E37-BB36-386E10CBE96A}" destId="{D69B397E-E8D7-4762-929E-824E83C8987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42CCE1-1598-4E35-A790-540A5F95885C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97C6B33-AE9B-4E9B-AEAB-76D979C48106}">
      <dgm:prSet phldrT="[Texte]" custT="1"/>
      <dgm:spPr/>
      <dgm:t>
        <a:bodyPr/>
        <a:lstStyle/>
        <a:p>
          <a:r>
            <a:rPr lang="fr-FR" sz="1100" b="1" dirty="0">
              <a:latin typeface="Century Gothic" panose="020B0502020202020204" pitchFamily="34" charset="0"/>
            </a:rPr>
            <a:t>Carla VIEUSSAN </a:t>
          </a:r>
        </a:p>
        <a:p>
          <a:r>
            <a:rPr lang="fr-FR" sz="1100" b="0" dirty="0">
              <a:latin typeface="Century Gothic" panose="020B0502020202020204" pitchFamily="34" charset="0"/>
            </a:rPr>
            <a:t>Médiatrice culturelle</a:t>
          </a:r>
        </a:p>
        <a:p>
          <a:r>
            <a:rPr lang="fr-FR" sz="1100" dirty="0">
              <a:latin typeface="Century Gothic" panose="020B0502020202020204" pitchFamily="34" charset="0"/>
            </a:rPr>
            <a:t>05.56.16.64.10</a:t>
          </a:r>
        </a:p>
        <a:p>
          <a:r>
            <a:rPr lang="fr-FR" sz="110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c.vieussan@mairie-bruges.fr</a:t>
          </a:r>
          <a:r>
            <a:rPr lang="fr-FR" sz="1100" i="1" u="sng" dirty="0">
              <a:latin typeface="Century Gothic" panose="020B0502020202020204" pitchFamily="34" charset="0"/>
            </a:rPr>
            <a:t>  </a:t>
          </a:r>
          <a:endParaRPr lang="fr-FR" sz="1100" b="0" dirty="0">
            <a:latin typeface="Century Gothic" panose="020B0502020202020204" pitchFamily="34" charset="0"/>
          </a:endParaRPr>
        </a:p>
      </dgm:t>
    </dgm:pt>
    <dgm:pt modelId="{975D0D06-BE29-4B40-B786-78052E0D0389}" type="parTrans" cxnId="{DCFF0CCC-5D1D-49FB-BADD-E6A5B937EDD6}">
      <dgm:prSet/>
      <dgm:spPr/>
      <dgm:t>
        <a:bodyPr/>
        <a:lstStyle/>
        <a:p>
          <a:endParaRPr lang="fr-FR"/>
        </a:p>
      </dgm:t>
    </dgm:pt>
    <dgm:pt modelId="{2FD2669D-D32D-45C8-8D2B-4B3B8BA91538}" type="sibTrans" cxnId="{DCFF0CCC-5D1D-49FB-BADD-E6A5B937EDD6}">
      <dgm:prSet/>
      <dgm:spPr/>
      <dgm:t>
        <a:bodyPr/>
        <a:lstStyle/>
        <a:p>
          <a:endParaRPr lang="fr-FR"/>
        </a:p>
      </dgm:t>
    </dgm:pt>
    <dgm:pt modelId="{AA1CB53E-9BB1-454B-9222-552632E58F05}" type="pres">
      <dgm:prSet presAssocID="{5A42CCE1-1598-4E35-A790-540A5F95885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0C9FC404-F503-4010-A15C-4428ED195FE0}" type="pres">
      <dgm:prSet presAssocID="{C97C6B33-AE9B-4E9B-AEAB-76D979C48106}" presName="composite" presStyleCnt="0">
        <dgm:presLayoutVars>
          <dgm:chMax/>
          <dgm:chPref/>
        </dgm:presLayoutVars>
      </dgm:prSet>
      <dgm:spPr/>
    </dgm:pt>
    <dgm:pt modelId="{9C9051AB-8270-45A4-9091-80800CA2E823}" type="pres">
      <dgm:prSet presAssocID="{C97C6B33-AE9B-4E9B-AEAB-76D979C48106}" presName="Image" presStyleLbl="bgImgPlace1" presStyleIdx="0" presStyleCnt="1" custScaleX="53550" custLinFactX="22248" custLinFactNeighborX="100000" custLinFactNeighborY="-329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15CC3FAD-4EF6-4536-A1C7-A755F1929874}" type="pres">
      <dgm:prSet presAssocID="{C97C6B33-AE9B-4E9B-AEAB-76D979C48106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6FB96B-0170-4052-A69F-8430A85D3E9E}" type="pres">
      <dgm:prSet presAssocID="{C97C6B33-AE9B-4E9B-AEAB-76D979C48106}" presName="tlFrame" presStyleLbl="node1" presStyleIdx="0" presStyleCnt="4"/>
      <dgm:spPr>
        <a:solidFill>
          <a:srgbClr val="00B0F0"/>
        </a:solidFill>
      </dgm:spPr>
    </dgm:pt>
    <dgm:pt modelId="{9A700F78-E655-4BB6-8E62-4E3244406E0B}" type="pres">
      <dgm:prSet presAssocID="{C97C6B33-AE9B-4E9B-AEAB-76D979C48106}" presName="trFrame" presStyleLbl="node1" presStyleIdx="1" presStyleCnt="4"/>
      <dgm:spPr>
        <a:solidFill>
          <a:srgbClr val="00B0F0"/>
        </a:solidFill>
      </dgm:spPr>
    </dgm:pt>
    <dgm:pt modelId="{66AAB951-01C1-4109-91F5-95DF41B63CB0}" type="pres">
      <dgm:prSet presAssocID="{C97C6B33-AE9B-4E9B-AEAB-76D979C48106}" presName="blFrame" presStyleLbl="node1" presStyleIdx="2" presStyleCnt="4"/>
      <dgm:spPr>
        <a:solidFill>
          <a:srgbClr val="00B0F0"/>
        </a:solidFill>
      </dgm:spPr>
    </dgm:pt>
    <dgm:pt modelId="{49702367-B95F-4951-A497-ECA717151FC3}" type="pres">
      <dgm:prSet presAssocID="{C97C6B33-AE9B-4E9B-AEAB-76D979C48106}" presName="brFrame" presStyleLbl="node1" presStyleIdx="3" presStyleCnt="4"/>
      <dgm:spPr>
        <a:solidFill>
          <a:srgbClr val="00B0F0"/>
        </a:solidFill>
      </dgm:spPr>
    </dgm:pt>
  </dgm:ptLst>
  <dgm:cxnLst>
    <dgm:cxn modelId="{996939A6-96D0-48E4-9572-E63D391DAC73}" type="presOf" srcId="{C97C6B33-AE9B-4E9B-AEAB-76D979C48106}" destId="{15CC3FAD-4EF6-4536-A1C7-A755F1929874}" srcOrd="0" destOrd="0" presId="urn:microsoft.com/office/officeart/2009/3/layout/FramedTextPicture"/>
    <dgm:cxn modelId="{DCFF0CCC-5D1D-49FB-BADD-E6A5B937EDD6}" srcId="{5A42CCE1-1598-4E35-A790-540A5F95885C}" destId="{C97C6B33-AE9B-4E9B-AEAB-76D979C48106}" srcOrd="0" destOrd="0" parTransId="{975D0D06-BE29-4B40-B786-78052E0D0389}" sibTransId="{2FD2669D-D32D-45C8-8D2B-4B3B8BA91538}"/>
    <dgm:cxn modelId="{B8E8ADFF-A477-45C8-86C8-C083359B0681}" type="presOf" srcId="{5A42CCE1-1598-4E35-A790-540A5F95885C}" destId="{AA1CB53E-9BB1-454B-9222-552632E58F05}" srcOrd="0" destOrd="0" presId="urn:microsoft.com/office/officeart/2009/3/layout/FramedTextPicture"/>
    <dgm:cxn modelId="{578DD0B2-F815-4467-BF03-A8480D171860}" type="presParOf" srcId="{AA1CB53E-9BB1-454B-9222-552632E58F05}" destId="{0C9FC404-F503-4010-A15C-4428ED195FE0}" srcOrd="0" destOrd="0" presId="urn:microsoft.com/office/officeart/2009/3/layout/FramedTextPicture"/>
    <dgm:cxn modelId="{6AED402E-456E-4148-9028-809710A6CC4A}" type="presParOf" srcId="{0C9FC404-F503-4010-A15C-4428ED195FE0}" destId="{9C9051AB-8270-45A4-9091-80800CA2E823}" srcOrd="0" destOrd="0" presId="urn:microsoft.com/office/officeart/2009/3/layout/FramedTextPicture"/>
    <dgm:cxn modelId="{796D6A6B-1779-4F9A-A432-4CA6784ABD4C}" type="presParOf" srcId="{0C9FC404-F503-4010-A15C-4428ED195FE0}" destId="{15CC3FAD-4EF6-4536-A1C7-A755F1929874}" srcOrd="1" destOrd="0" presId="urn:microsoft.com/office/officeart/2009/3/layout/FramedTextPicture"/>
    <dgm:cxn modelId="{ED3EB914-BA9B-4D80-A3BD-7677F0F2BADC}" type="presParOf" srcId="{0C9FC404-F503-4010-A15C-4428ED195FE0}" destId="{4F6FB96B-0170-4052-A69F-8430A85D3E9E}" srcOrd="2" destOrd="0" presId="urn:microsoft.com/office/officeart/2009/3/layout/FramedTextPicture"/>
    <dgm:cxn modelId="{0E3F8CB9-73C2-4FFC-825D-E9923F86A909}" type="presParOf" srcId="{0C9FC404-F503-4010-A15C-4428ED195FE0}" destId="{9A700F78-E655-4BB6-8E62-4E3244406E0B}" srcOrd="3" destOrd="0" presId="urn:microsoft.com/office/officeart/2009/3/layout/FramedTextPicture"/>
    <dgm:cxn modelId="{12628371-3A75-4859-8D9A-04A28903F8F1}" type="presParOf" srcId="{0C9FC404-F503-4010-A15C-4428ED195FE0}" destId="{66AAB951-01C1-4109-91F5-95DF41B63CB0}" srcOrd="4" destOrd="0" presId="urn:microsoft.com/office/officeart/2009/3/layout/FramedTextPicture"/>
    <dgm:cxn modelId="{055AC9EA-A989-4327-9D8E-57B30D3E0366}" type="presParOf" srcId="{0C9FC404-F503-4010-A15C-4428ED195FE0}" destId="{49702367-B95F-4951-A497-ECA717151FC3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A08D95-290C-48A9-A823-CE5A6EBDB09B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4BFF176-D96C-478E-9D08-28F21D1AFC93}">
      <dgm:prSet phldrT="[Texte]" custT="1"/>
      <dgm:spPr/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lang="fr-FR" sz="1100" b="1" dirty="0">
              <a:latin typeface="Century Gothic" panose="020B0502020202020204" pitchFamily="34" charset="0"/>
            </a:rPr>
            <a:t>Suzane DUHANAJ 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fr-FR" sz="1100" b="0" dirty="0">
              <a:latin typeface="Century Gothic" panose="020B0502020202020204" pitchFamily="34" charset="0"/>
            </a:rPr>
            <a:t>Directrice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fr-FR" sz="1100" dirty="0">
              <a:latin typeface="Century Gothic" panose="020B0502020202020204" pitchFamily="34" charset="0"/>
            </a:rPr>
            <a:t>05.56.16.64.84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lang="fr-FR" sz="110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s.duhanaj@mairie-bruges.fr</a:t>
          </a:r>
          <a:r>
            <a:rPr lang="fr-FR" sz="1100" dirty="0">
              <a:latin typeface="Century Gothic" panose="020B0502020202020204" pitchFamily="34" charset="0"/>
            </a:rPr>
            <a:t> </a:t>
          </a:r>
          <a:endParaRPr lang="fr-FR" sz="900" b="0" i="1" dirty="0">
            <a:latin typeface="Century Gothic" panose="020B0502020202020204" pitchFamily="34" charset="0"/>
          </a:endParaRPr>
        </a:p>
      </dgm:t>
    </dgm:pt>
    <dgm:pt modelId="{9FCE9D46-49ED-4554-81C8-3BA18E9A2047}" type="parTrans" cxnId="{3C845176-18DB-4D0B-B5C9-657D65E0A58D}">
      <dgm:prSet/>
      <dgm:spPr/>
      <dgm:t>
        <a:bodyPr/>
        <a:lstStyle/>
        <a:p>
          <a:pPr algn="just"/>
          <a:endParaRPr lang="fr-FR">
            <a:latin typeface="+mn-lt"/>
          </a:endParaRPr>
        </a:p>
      </dgm:t>
    </dgm:pt>
    <dgm:pt modelId="{8299946B-9F17-473E-8CFE-FAC5E4F3BC2D}" type="sibTrans" cxnId="{3C845176-18DB-4D0B-B5C9-657D65E0A58D}">
      <dgm:prSet/>
      <dgm:spPr/>
      <dgm:t>
        <a:bodyPr/>
        <a:lstStyle/>
        <a:p>
          <a:pPr algn="just"/>
          <a:endParaRPr lang="fr-FR">
            <a:latin typeface="+mn-lt"/>
          </a:endParaRPr>
        </a:p>
      </dgm:t>
    </dgm:pt>
    <dgm:pt modelId="{4CECDBA0-BC89-4B20-B7B1-4836054C8309}" type="pres">
      <dgm:prSet presAssocID="{0FA08D95-290C-48A9-A823-CE5A6EBDB09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20A7516B-0106-469C-8D8B-674E8DC7A26C}" type="pres">
      <dgm:prSet presAssocID="{B4BFF176-D96C-478E-9D08-28F21D1AFC93}" presName="composite" presStyleCnt="0">
        <dgm:presLayoutVars>
          <dgm:chMax/>
          <dgm:chPref/>
        </dgm:presLayoutVars>
      </dgm:prSet>
      <dgm:spPr/>
    </dgm:pt>
    <dgm:pt modelId="{9A2E912F-9683-4CC2-9121-37AC9DF92B56}" type="pres">
      <dgm:prSet presAssocID="{B4BFF176-D96C-478E-9D08-28F21D1AFC93}" presName="Image" presStyleLbl="bgImgPlace1" presStyleIdx="0" presStyleCnt="1" custScaleX="54253" custLinFactX="29029" custLinFactNeighborX="10000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AB6052C-78D0-4527-9A68-10C38B8C262B}" type="pres">
      <dgm:prSet presAssocID="{B4BFF176-D96C-478E-9D08-28F21D1AFC93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03648BD-E398-409E-89A7-D0B6109DF1F5}" type="pres">
      <dgm:prSet presAssocID="{B4BFF176-D96C-478E-9D08-28F21D1AFC93}" presName="tlFrame" presStyleLbl="node1" presStyleIdx="0" presStyleCnt="4"/>
      <dgm:spPr>
        <a:solidFill>
          <a:srgbClr val="00B0F0"/>
        </a:solidFill>
      </dgm:spPr>
    </dgm:pt>
    <dgm:pt modelId="{C7EDED37-D6B5-4D53-A994-4F256C994CC6}" type="pres">
      <dgm:prSet presAssocID="{B4BFF176-D96C-478E-9D08-28F21D1AFC93}" presName="trFrame" presStyleLbl="node1" presStyleIdx="1" presStyleCnt="4"/>
      <dgm:spPr>
        <a:solidFill>
          <a:srgbClr val="00B0F0"/>
        </a:solidFill>
      </dgm:spPr>
    </dgm:pt>
    <dgm:pt modelId="{DAD40E29-CBA9-43F4-8CC8-DFBF206AEF50}" type="pres">
      <dgm:prSet presAssocID="{B4BFF176-D96C-478E-9D08-28F21D1AFC93}" presName="blFrame" presStyleLbl="node1" presStyleIdx="2" presStyleCnt="4"/>
      <dgm:spPr>
        <a:solidFill>
          <a:srgbClr val="00B0F0"/>
        </a:solidFill>
      </dgm:spPr>
    </dgm:pt>
    <dgm:pt modelId="{36D8CC3B-E6EC-4E40-8078-523AC36B2E83}" type="pres">
      <dgm:prSet presAssocID="{B4BFF176-D96C-478E-9D08-28F21D1AFC93}" presName="brFrame" presStyleLbl="node1" presStyleIdx="3" presStyleCnt="4"/>
      <dgm:spPr>
        <a:solidFill>
          <a:srgbClr val="00B0F0"/>
        </a:solidFill>
      </dgm:spPr>
    </dgm:pt>
  </dgm:ptLst>
  <dgm:cxnLst>
    <dgm:cxn modelId="{AF789870-DE1D-4A5B-B25D-B690140F2233}" type="presOf" srcId="{B4BFF176-D96C-478E-9D08-28F21D1AFC93}" destId="{6AB6052C-78D0-4527-9A68-10C38B8C262B}" srcOrd="0" destOrd="0" presId="urn:microsoft.com/office/officeart/2009/3/layout/FramedTextPicture"/>
    <dgm:cxn modelId="{23CD9521-5BC5-4F43-8E1A-417D0296B44F}" type="presOf" srcId="{0FA08D95-290C-48A9-A823-CE5A6EBDB09B}" destId="{4CECDBA0-BC89-4B20-B7B1-4836054C8309}" srcOrd="0" destOrd="0" presId="urn:microsoft.com/office/officeart/2009/3/layout/FramedTextPicture"/>
    <dgm:cxn modelId="{3C845176-18DB-4D0B-B5C9-657D65E0A58D}" srcId="{0FA08D95-290C-48A9-A823-CE5A6EBDB09B}" destId="{B4BFF176-D96C-478E-9D08-28F21D1AFC93}" srcOrd="0" destOrd="0" parTransId="{9FCE9D46-49ED-4554-81C8-3BA18E9A2047}" sibTransId="{8299946B-9F17-473E-8CFE-FAC5E4F3BC2D}"/>
    <dgm:cxn modelId="{E20201ED-2E11-4EB5-90E3-8B5CA7B109AE}" type="presParOf" srcId="{4CECDBA0-BC89-4B20-B7B1-4836054C8309}" destId="{20A7516B-0106-469C-8D8B-674E8DC7A26C}" srcOrd="0" destOrd="0" presId="urn:microsoft.com/office/officeart/2009/3/layout/FramedTextPicture"/>
    <dgm:cxn modelId="{B9FBA139-338C-4496-9E24-4FB5EB97AE9F}" type="presParOf" srcId="{20A7516B-0106-469C-8D8B-674E8DC7A26C}" destId="{9A2E912F-9683-4CC2-9121-37AC9DF92B56}" srcOrd="0" destOrd="0" presId="urn:microsoft.com/office/officeart/2009/3/layout/FramedTextPicture"/>
    <dgm:cxn modelId="{621CF74E-6E70-45CD-9E31-4CFC2648FC25}" type="presParOf" srcId="{20A7516B-0106-469C-8D8B-674E8DC7A26C}" destId="{6AB6052C-78D0-4527-9A68-10C38B8C262B}" srcOrd="1" destOrd="0" presId="urn:microsoft.com/office/officeart/2009/3/layout/FramedTextPicture"/>
    <dgm:cxn modelId="{9CF3173B-146E-4393-BA32-29EC548BF870}" type="presParOf" srcId="{20A7516B-0106-469C-8D8B-674E8DC7A26C}" destId="{E03648BD-E398-409E-89A7-D0B6109DF1F5}" srcOrd="2" destOrd="0" presId="urn:microsoft.com/office/officeart/2009/3/layout/FramedTextPicture"/>
    <dgm:cxn modelId="{D1616E31-8A11-4E69-841F-E1D790D2CADD}" type="presParOf" srcId="{20A7516B-0106-469C-8D8B-674E8DC7A26C}" destId="{C7EDED37-D6B5-4D53-A994-4F256C994CC6}" srcOrd="3" destOrd="0" presId="urn:microsoft.com/office/officeart/2009/3/layout/FramedTextPicture"/>
    <dgm:cxn modelId="{33B5C349-729B-4566-8647-3B48E1F284D8}" type="presParOf" srcId="{20A7516B-0106-469C-8D8B-674E8DC7A26C}" destId="{DAD40E29-CBA9-43F4-8CC8-DFBF206AEF50}" srcOrd="4" destOrd="0" presId="urn:microsoft.com/office/officeart/2009/3/layout/FramedTextPicture"/>
    <dgm:cxn modelId="{A0BE721E-8EF3-46A8-BAB1-FDB6CC91630A}" type="presParOf" srcId="{20A7516B-0106-469C-8D8B-674E8DC7A26C}" destId="{36D8CC3B-E6EC-4E40-8078-523AC36B2E83}" srcOrd="5" destOrd="0" presId="urn:microsoft.com/office/officeart/2009/3/layout/FramedTextPicture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42CCE1-1598-4E35-A790-540A5F95885C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97C6B33-AE9B-4E9B-AEAB-76D979C48106}">
      <dgm:prSet phldrT="[Texte]" custT="1"/>
      <dgm:spPr/>
      <dgm:t>
        <a:bodyPr/>
        <a:lstStyle/>
        <a:p>
          <a:r>
            <a:rPr lang="fr-FR" sz="1100" b="1" spc="-5" dirty="0">
              <a:solidFill>
                <a:schemeClr val="tx1"/>
              </a:solidFill>
              <a:latin typeface="Century Gothic"/>
              <a:cs typeface="Century Gothic"/>
            </a:rPr>
            <a:t>Hélène DOLEZ</a:t>
          </a:r>
        </a:p>
        <a:p>
          <a:r>
            <a:rPr lang="fr-FR" sz="1100" b="0" spc="-5" dirty="0">
              <a:latin typeface="Century Gothic"/>
              <a:cs typeface="Century Gothic"/>
            </a:rPr>
            <a:t>Chargée d’accueil</a:t>
          </a:r>
          <a:endParaRPr lang="fr-FR" sz="1100" b="0" dirty="0">
            <a:latin typeface="Century Gothic" panose="020B0502020202020204" pitchFamily="34" charset="0"/>
          </a:endParaRPr>
        </a:p>
        <a:p>
          <a:r>
            <a:rPr lang="fr-FR" sz="1100" dirty="0">
              <a:latin typeface="Century Gothic" panose="020B0502020202020204" pitchFamily="34" charset="0"/>
            </a:rPr>
            <a:t>05.56.16.64.76</a:t>
          </a:r>
        </a:p>
        <a:p>
          <a:r>
            <a:rPr lang="fr-FR" sz="1100" i="1" u="sng" dirty="0">
              <a:latin typeface="Century Gothic" panose="020B0502020202020204" pitchFamily="34" charset="0"/>
              <a:hlinkClick xmlns:r="http://schemas.openxmlformats.org/officeDocument/2006/relationships" r:id="rId1"/>
            </a:rPr>
            <a:t>h.dolez@mairie-bruges.fr</a:t>
          </a:r>
          <a:r>
            <a:rPr lang="fr-FR" sz="1100" i="1" u="sng" dirty="0">
              <a:latin typeface="Century Gothic" panose="020B0502020202020204" pitchFamily="34" charset="0"/>
            </a:rPr>
            <a:t>  </a:t>
          </a:r>
          <a:endParaRPr lang="fr-FR" sz="1100" b="0" dirty="0">
            <a:latin typeface="Century Gothic" panose="020B0502020202020204" pitchFamily="34" charset="0"/>
          </a:endParaRPr>
        </a:p>
      </dgm:t>
    </dgm:pt>
    <dgm:pt modelId="{975D0D06-BE29-4B40-B786-78052E0D0389}" type="parTrans" cxnId="{DCFF0CCC-5D1D-49FB-BADD-E6A5B937EDD6}">
      <dgm:prSet/>
      <dgm:spPr/>
      <dgm:t>
        <a:bodyPr/>
        <a:lstStyle/>
        <a:p>
          <a:endParaRPr lang="fr-FR"/>
        </a:p>
      </dgm:t>
    </dgm:pt>
    <dgm:pt modelId="{2FD2669D-D32D-45C8-8D2B-4B3B8BA91538}" type="sibTrans" cxnId="{DCFF0CCC-5D1D-49FB-BADD-E6A5B937EDD6}">
      <dgm:prSet/>
      <dgm:spPr/>
      <dgm:t>
        <a:bodyPr/>
        <a:lstStyle/>
        <a:p>
          <a:endParaRPr lang="fr-FR"/>
        </a:p>
      </dgm:t>
    </dgm:pt>
    <dgm:pt modelId="{AA1CB53E-9BB1-454B-9222-552632E58F05}" type="pres">
      <dgm:prSet presAssocID="{5A42CCE1-1598-4E35-A790-540A5F95885C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fr-FR"/>
        </a:p>
      </dgm:t>
    </dgm:pt>
    <dgm:pt modelId="{0C9FC404-F503-4010-A15C-4428ED195FE0}" type="pres">
      <dgm:prSet presAssocID="{C97C6B33-AE9B-4E9B-AEAB-76D979C48106}" presName="composite" presStyleCnt="0">
        <dgm:presLayoutVars>
          <dgm:chMax/>
          <dgm:chPref/>
        </dgm:presLayoutVars>
      </dgm:prSet>
      <dgm:spPr/>
    </dgm:pt>
    <dgm:pt modelId="{9C9051AB-8270-45A4-9091-80800CA2E823}" type="pres">
      <dgm:prSet presAssocID="{C97C6B33-AE9B-4E9B-AEAB-76D979C48106}" presName="Image" presStyleLbl="bgImgPlace1" presStyleIdx="0" presStyleCnt="1" custScaleX="53550" custLinFactX="22248" custLinFactNeighborX="100000" custLinFactNeighborY="-3296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fr-FR"/>
        </a:p>
      </dgm:t>
    </dgm:pt>
    <dgm:pt modelId="{15CC3FAD-4EF6-4536-A1C7-A755F1929874}" type="pres">
      <dgm:prSet presAssocID="{C97C6B33-AE9B-4E9B-AEAB-76D979C48106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F6FB96B-0170-4052-A69F-8430A85D3E9E}" type="pres">
      <dgm:prSet presAssocID="{C97C6B33-AE9B-4E9B-AEAB-76D979C48106}" presName="tlFrame" presStyleLbl="node1" presStyleIdx="0" presStyleCnt="4"/>
      <dgm:spPr>
        <a:solidFill>
          <a:srgbClr val="00B0F0"/>
        </a:solidFill>
      </dgm:spPr>
    </dgm:pt>
    <dgm:pt modelId="{9A700F78-E655-4BB6-8E62-4E3244406E0B}" type="pres">
      <dgm:prSet presAssocID="{C97C6B33-AE9B-4E9B-AEAB-76D979C48106}" presName="trFrame" presStyleLbl="node1" presStyleIdx="1" presStyleCnt="4"/>
      <dgm:spPr>
        <a:solidFill>
          <a:srgbClr val="00B0F0"/>
        </a:solidFill>
      </dgm:spPr>
    </dgm:pt>
    <dgm:pt modelId="{66AAB951-01C1-4109-91F5-95DF41B63CB0}" type="pres">
      <dgm:prSet presAssocID="{C97C6B33-AE9B-4E9B-AEAB-76D979C48106}" presName="blFrame" presStyleLbl="node1" presStyleIdx="2" presStyleCnt="4"/>
      <dgm:spPr>
        <a:solidFill>
          <a:srgbClr val="00B0F0"/>
        </a:solidFill>
      </dgm:spPr>
    </dgm:pt>
    <dgm:pt modelId="{49702367-B95F-4951-A497-ECA717151FC3}" type="pres">
      <dgm:prSet presAssocID="{C97C6B33-AE9B-4E9B-AEAB-76D979C48106}" presName="brFrame" presStyleLbl="node1" presStyleIdx="3" presStyleCnt="4"/>
      <dgm:spPr>
        <a:solidFill>
          <a:srgbClr val="00B0F0"/>
        </a:solidFill>
      </dgm:spPr>
    </dgm:pt>
  </dgm:ptLst>
  <dgm:cxnLst>
    <dgm:cxn modelId="{996939A6-96D0-48E4-9572-E63D391DAC73}" type="presOf" srcId="{C97C6B33-AE9B-4E9B-AEAB-76D979C48106}" destId="{15CC3FAD-4EF6-4536-A1C7-A755F1929874}" srcOrd="0" destOrd="0" presId="urn:microsoft.com/office/officeart/2009/3/layout/FramedTextPicture"/>
    <dgm:cxn modelId="{DCFF0CCC-5D1D-49FB-BADD-E6A5B937EDD6}" srcId="{5A42CCE1-1598-4E35-A790-540A5F95885C}" destId="{C97C6B33-AE9B-4E9B-AEAB-76D979C48106}" srcOrd="0" destOrd="0" parTransId="{975D0D06-BE29-4B40-B786-78052E0D0389}" sibTransId="{2FD2669D-D32D-45C8-8D2B-4B3B8BA91538}"/>
    <dgm:cxn modelId="{B8E8ADFF-A477-45C8-86C8-C083359B0681}" type="presOf" srcId="{5A42CCE1-1598-4E35-A790-540A5F95885C}" destId="{AA1CB53E-9BB1-454B-9222-552632E58F05}" srcOrd="0" destOrd="0" presId="urn:microsoft.com/office/officeart/2009/3/layout/FramedTextPicture"/>
    <dgm:cxn modelId="{578DD0B2-F815-4467-BF03-A8480D171860}" type="presParOf" srcId="{AA1CB53E-9BB1-454B-9222-552632E58F05}" destId="{0C9FC404-F503-4010-A15C-4428ED195FE0}" srcOrd="0" destOrd="0" presId="urn:microsoft.com/office/officeart/2009/3/layout/FramedTextPicture"/>
    <dgm:cxn modelId="{6AED402E-456E-4148-9028-809710A6CC4A}" type="presParOf" srcId="{0C9FC404-F503-4010-A15C-4428ED195FE0}" destId="{9C9051AB-8270-45A4-9091-80800CA2E823}" srcOrd="0" destOrd="0" presId="urn:microsoft.com/office/officeart/2009/3/layout/FramedTextPicture"/>
    <dgm:cxn modelId="{796D6A6B-1779-4F9A-A432-4CA6784ABD4C}" type="presParOf" srcId="{0C9FC404-F503-4010-A15C-4428ED195FE0}" destId="{15CC3FAD-4EF6-4536-A1C7-A755F1929874}" srcOrd="1" destOrd="0" presId="urn:microsoft.com/office/officeart/2009/3/layout/FramedTextPicture"/>
    <dgm:cxn modelId="{ED3EB914-BA9B-4D80-A3BD-7677F0F2BADC}" type="presParOf" srcId="{0C9FC404-F503-4010-A15C-4428ED195FE0}" destId="{4F6FB96B-0170-4052-A69F-8430A85D3E9E}" srcOrd="2" destOrd="0" presId="urn:microsoft.com/office/officeart/2009/3/layout/FramedTextPicture"/>
    <dgm:cxn modelId="{0E3F8CB9-73C2-4FFC-825D-E9923F86A909}" type="presParOf" srcId="{0C9FC404-F503-4010-A15C-4428ED195FE0}" destId="{9A700F78-E655-4BB6-8E62-4E3244406E0B}" srcOrd="3" destOrd="0" presId="urn:microsoft.com/office/officeart/2009/3/layout/FramedTextPicture"/>
    <dgm:cxn modelId="{12628371-3A75-4859-8D9A-04A28903F8F1}" type="presParOf" srcId="{0C9FC404-F503-4010-A15C-4428ED195FE0}" destId="{66AAB951-01C1-4109-91F5-95DF41B63CB0}" srcOrd="4" destOrd="0" presId="urn:microsoft.com/office/officeart/2009/3/layout/FramedTextPicture"/>
    <dgm:cxn modelId="{055AC9EA-A989-4327-9D8E-57B30D3E0366}" type="presParOf" srcId="{0C9FC404-F503-4010-A15C-4428ED195FE0}" destId="{49702367-B95F-4951-A497-ECA717151FC3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7C37E-0FFC-419A-8FB3-DB991840606E}">
      <dsp:nvSpPr>
        <dsp:cNvPr id="0" name=""/>
        <dsp:cNvSpPr/>
      </dsp:nvSpPr>
      <dsp:spPr>
        <a:xfrm>
          <a:off x="3250085" y="52163"/>
          <a:ext cx="2503869" cy="250386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Un outil au cœur des dispositifs et projets du territoire </a:t>
          </a:r>
          <a:r>
            <a:rPr lang="fr-FR" sz="1400" b="1" kern="1200" dirty="0" smtClean="0"/>
            <a:t>: culturels</a:t>
          </a:r>
          <a:r>
            <a:rPr lang="fr-FR" sz="1400" b="1" kern="1200" dirty="0"/>
            <a:t>, éducatifs, économiques, </a:t>
          </a:r>
          <a:r>
            <a:rPr lang="fr-FR" sz="1400" b="1" kern="1200" dirty="0" smtClean="0"/>
            <a:t> et </a:t>
          </a:r>
          <a:r>
            <a:rPr lang="fr-FR" sz="1400" b="1" kern="1200" dirty="0"/>
            <a:t>sociaux</a:t>
          </a:r>
        </a:p>
      </dsp:txBody>
      <dsp:txXfrm>
        <a:off x="3583934" y="490341"/>
        <a:ext cx="1836171" cy="1126741"/>
      </dsp:txXfrm>
    </dsp:sp>
    <dsp:sp modelId="{2375BE95-90E9-4BB8-98A2-FA2F66F9EF6A}">
      <dsp:nvSpPr>
        <dsp:cNvPr id="0" name=""/>
        <dsp:cNvSpPr/>
      </dsp:nvSpPr>
      <dsp:spPr>
        <a:xfrm>
          <a:off x="4153565" y="1617082"/>
          <a:ext cx="2503869" cy="2503869"/>
        </a:xfrm>
        <a:prstGeom prst="ellipse">
          <a:avLst/>
        </a:prstGeom>
        <a:solidFill>
          <a:schemeClr val="accent4">
            <a:alpha val="50000"/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+mn-lt"/>
              <a:cs typeface="Kalinga" panose="020B0502040204020203" pitchFamily="34" charset="0"/>
            </a:rPr>
            <a:t>Un lieu de sociabilité et de participation pour le vivre ensemble</a:t>
          </a:r>
        </a:p>
      </dsp:txBody>
      <dsp:txXfrm>
        <a:off x="4919332" y="2263915"/>
        <a:ext cx="1502321" cy="1377128"/>
      </dsp:txXfrm>
    </dsp:sp>
    <dsp:sp modelId="{EA1619F3-3960-448A-B6C2-748F991B25A4}">
      <dsp:nvSpPr>
        <dsp:cNvPr id="0" name=""/>
        <dsp:cNvSpPr/>
      </dsp:nvSpPr>
      <dsp:spPr>
        <a:xfrm>
          <a:off x="2346606" y="1617082"/>
          <a:ext cx="2503869" cy="2503869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/>
            <a:t>Un lieu de ressources de découverte et de pratique</a:t>
          </a:r>
        </a:p>
      </dsp:txBody>
      <dsp:txXfrm>
        <a:off x="2582387" y="2263915"/>
        <a:ext cx="1502321" cy="137712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051AB-8270-45A4-9091-80800CA2E823}">
      <dsp:nvSpPr>
        <dsp:cNvPr id="0" name=""/>
        <dsp:cNvSpPr/>
      </dsp:nvSpPr>
      <dsp:spPr>
        <a:xfrm>
          <a:off x="1386405" y="100605"/>
          <a:ext cx="554097" cy="68981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C3FAD-4EF6-4536-A1C7-A755F1929874}">
      <dsp:nvSpPr>
        <dsp:cNvPr id="0" name=""/>
        <dsp:cNvSpPr/>
      </dsp:nvSpPr>
      <dsp:spPr>
        <a:xfrm>
          <a:off x="959086" y="856294"/>
          <a:ext cx="1465956" cy="905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spc="-5" dirty="0">
              <a:solidFill>
                <a:schemeClr val="tx1"/>
              </a:solidFill>
              <a:latin typeface="Century Gothic"/>
              <a:cs typeface="Century Gothic"/>
            </a:rPr>
            <a:t>François DE GRAEVE </a:t>
          </a:r>
          <a:r>
            <a:rPr lang="fr-FR" sz="1100" b="0" kern="1200" spc="-5" dirty="0">
              <a:solidFill>
                <a:schemeClr val="tx1"/>
              </a:solidFill>
              <a:latin typeface="Century Gothic"/>
              <a:cs typeface="Century Gothic"/>
            </a:rPr>
            <a:t>A</a:t>
          </a:r>
          <a:r>
            <a:rPr lang="fr-FR" sz="1100" b="0" kern="1200" spc="-5" dirty="0">
              <a:latin typeface="Century Gothic"/>
              <a:cs typeface="Century Gothic"/>
            </a:rPr>
            <a:t>nimateur m</a:t>
          </a:r>
          <a:r>
            <a:rPr lang="fr-FR" sz="1100" b="0" kern="1200" spc="-10" dirty="0">
              <a:latin typeface="Century Gothic"/>
              <a:cs typeface="Century Gothic"/>
            </a:rPr>
            <a:t>u</a:t>
          </a:r>
          <a:r>
            <a:rPr lang="fr-FR" sz="1100" b="0" kern="1200" spc="-5" dirty="0">
              <a:latin typeface="Century Gothic"/>
              <a:cs typeface="Century Gothic"/>
            </a:rPr>
            <a:t>ltiméd</a:t>
          </a:r>
          <a:r>
            <a:rPr lang="fr-FR" sz="1100" b="0" kern="1200" spc="-10" dirty="0">
              <a:latin typeface="Century Gothic"/>
              <a:cs typeface="Century Gothic"/>
            </a:rPr>
            <a:t>i</a:t>
          </a:r>
          <a:r>
            <a:rPr lang="fr-FR" sz="1100" b="0" kern="1200" spc="-5" dirty="0">
              <a:latin typeface="Century Gothic"/>
              <a:cs typeface="Century Gothic"/>
            </a:rPr>
            <a:t>a</a:t>
          </a:r>
          <a:endParaRPr lang="fr-FR" sz="1100" b="0" kern="1200" dirty="0">
            <a:latin typeface="Century Gothic" panose="020B05020202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Century Gothic" panose="020B0502020202020204" pitchFamily="34" charset="0"/>
            </a:rPr>
            <a:t>05.56.16.64.09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f.degraeve@mairie-bruges.fr</a:t>
          </a:r>
          <a:r>
            <a:rPr lang="fr-FR" sz="1100" i="1" u="sng" kern="1200" dirty="0">
              <a:latin typeface="Century Gothic" panose="020B0502020202020204" pitchFamily="34" charset="0"/>
            </a:rPr>
            <a:t>  </a:t>
          </a:r>
          <a:endParaRPr lang="fr-FR" sz="1100" b="0" kern="1200" dirty="0">
            <a:latin typeface="Century Gothic" panose="020B0502020202020204" pitchFamily="34" charset="0"/>
          </a:endParaRPr>
        </a:p>
      </dsp:txBody>
      <dsp:txXfrm>
        <a:off x="959086" y="856294"/>
        <a:ext cx="1465956" cy="905495"/>
      </dsp:txXfrm>
    </dsp:sp>
    <dsp:sp modelId="{4F6FB96B-0170-4052-A69F-8430A85D3E9E}">
      <dsp:nvSpPr>
        <dsp:cNvPr id="0" name=""/>
        <dsp:cNvSpPr/>
      </dsp:nvSpPr>
      <dsp:spPr>
        <a:xfrm>
          <a:off x="829745" y="727064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00F78-E655-4BB6-8E62-4E3244406E0B}">
      <dsp:nvSpPr>
        <dsp:cNvPr id="0" name=""/>
        <dsp:cNvSpPr/>
      </dsp:nvSpPr>
      <dsp:spPr>
        <a:xfrm rot="5400000">
          <a:off x="2212469" y="727109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AB951-01C1-4109-91F5-95DF41B63CB0}">
      <dsp:nvSpPr>
        <dsp:cNvPr id="0" name=""/>
        <dsp:cNvSpPr/>
      </dsp:nvSpPr>
      <dsp:spPr>
        <a:xfrm rot="16200000">
          <a:off x="829699" y="1539085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02367-B95F-4951-A497-ECA717151FC3}">
      <dsp:nvSpPr>
        <dsp:cNvPr id="0" name=""/>
        <dsp:cNvSpPr/>
      </dsp:nvSpPr>
      <dsp:spPr>
        <a:xfrm rot="10800000">
          <a:off x="2212514" y="1539039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051AB-8270-45A4-9091-80800CA2E823}">
      <dsp:nvSpPr>
        <dsp:cNvPr id="0" name=""/>
        <dsp:cNvSpPr/>
      </dsp:nvSpPr>
      <dsp:spPr>
        <a:xfrm>
          <a:off x="1386447" y="99718"/>
          <a:ext cx="554639" cy="6904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C3FAD-4EF6-4536-A1C7-A755F1929874}">
      <dsp:nvSpPr>
        <dsp:cNvPr id="0" name=""/>
        <dsp:cNvSpPr/>
      </dsp:nvSpPr>
      <dsp:spPr>
        <a:xfrm>
          <a:off x="958710" y="856146"/>
          <a:ext cx="1467389" cy="906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spc="-5" dirty="0">
              <a:solidFill>
                <a:schemeClr val="tx1"/>
              </a:solidFill>
              <a:latin typeface="Century Gothic"/>
              <a:cs typeface="Century Gothic"/>
            </a:rPr>
            <a:t>Valentin GOMEZ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spc="-5" dirty="0">
              <a:solidFill>
                <a:schemeClr val="tx1"/>
              </a:solidFill>
              <a:latin typeface="Century Gothic"/>
              <a:cs typeface="Century Gothic"/>
            </a:rPr>
            <a:t> </a:t>
          </a:r>
          <a:r>
            <a:rPr lang="fr-FR" sz="1100" b="0" kern="1200" spc="-5" dirty="0">
              <a:solidFill>
                <a:schemeClr val="tx1"/>
              </a:solidFill>
              <a:latin typeface="Century Gothic"/>
              <a:cs typeface="Century Gothic"/>
            </a:rPr>
            <a:t>A</a:t>
          </a:r>
          <a:r>
            <a:rPr lang="fr-FR" sz="1100" b="0" kern="1200" spc="-5" dirty="0">
              <a:latin typeface="Century Gothic"/>
              <a:cs typeface="Century Gothic"/>
            </a:rPr>
            <a:t>nimateur ludique</a:t>
          </a:r>
          <a:endParaRPr lang="fr-FR" sz="1100" b="0" kern="1200" dirty="0">
            <a:latin typeface="Century Gothic" panose="020B05020202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va.gomez@mairie-bruges.fr</a:t>
          </a:r>
          <a:r>
            <a:rPr lang="fr-FR" sz="1100" i="1" u="sng" kern="1200" dirty="0">
              <a:latin typeface="Century Gothic" panose="020B0502020202020204" pitchFamily="34" charset="0"/>
            </a:rPr>
            <a:t>  </a:t>
          </a:r>
          <a:endParaRPr lang="fr-FR" sz="1100" b="0" kern="1200" dirty="0">
            <a:latin typeface="Century Gothic" panose="020B0502020202020204" pitchFamily="34" charset="0"/>
          </a:endParaRPr>
        </a:p>
      </dsp:txBody>
      <dsp:txXfrm>
        <a:off x="958710" y="856146"/>
        <a:ext cx="1467389" cy="906380"/>
      </dsp:txXfrm>
    </dsp:sp>
    <dsp:sp modelId="{4F6FB96B-0170-4052-A69F-8430A85D3E9E}">
      <dsp:nvSpPr>
        <dsp:cNvPr id="0" name=""/>
        <dsp:cNvSpPr/>
      </dsp:nvSpPr>
      <dsp:spPr>
        <a:xfrm>
          <a:off x="829243" y="726790"/>
          <a:ext cx="352409" cy="352500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00F78-E655-4BB6-8E62-4E3244406E0B}">
      <dsp:nvSpPr>
        <dsp:cNvPr id="0" name=""/>
        <dsp:cNvSpPr/>
      </dsp:nvSpPr>
      <dsp:spPr>
        <a:xfrm rot="5400000">
          <a:off x="2213319" y="726835"/>
          <a:ext cx="352500" cy="352409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AB951-01C1-4109-91F5-95DF41B63CB0}">
      <dsp:nvSpPr>
        <dsp:cNvPr id="0" name=""/>
        <dsp:cNvSpPr/>
      </dsp:nvSpPr>
      <dsp:spPr>
        <a:xfrm rot="16200000">
          <a:off x="829197" y="1539605"/>
          <a:ext cx="352500" cy="352409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02367-B95F-4951-A497-ECA717151FC3}">
      <dsp:nvSpPr>
        <dsp:cNvPr id="0" name=""/>
        <dsp:cNvSpPr/>
      </dsp:nvSpPr>
      <dsp:spPr>
        <a:xfrm rot="10800000">
          <a:off x="2213364" y="1539559"/>
          <a:ext cx="352409" cy="352500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59CA16-6D30-4F3E-A896-2500526E458E}">
      <dsp:nvSpPr>
        <dsp:cNvPr id="0" name=""/>
        <dsp:cNvSpPr/>
      </dsp:nvSpPr>
      <dsp:spPr>
        <a:xfrm>
          <a:off x="4090717" y="1824557"/>
          <a:ext cx="903966" cy="1265557"/>
        </a:xfrm>
        <a:prstGeom prst="rect">
          <a:avLst/>
        </a:prstGeom>
        <a:solidFill>
          <a:srgbClr val="FFF2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tx1"/>
              </a:solidFill>
              <a:latin typeface="Century Gothic" panose="020B0502020202020204" pitchFamily="34" charset="0"/>
            </a:rPr>
            <a:t>REVUES</a:t>
          </a:r>
        </a:p>
      </dsp:txBody>
      <dsp:txXfrm rot="16200000">
        <a:off x="4281118" y="2276542"/>
        <a:ext cx="1139001" cy="235031"/>
      </dsp:txXfrm>
    </dsp:sp>
    <dsp:sp modelId="{164C26C8-62C5-465F-9F4F-F36772163B63}">
      <dsp:nvSpPr>
        <dsp:cNvPr id="0" name=""/>
        <dsp:cNvSpPr/>
      </dsp:nvSpPr>
      <dsp:spPr>
        <a:xfrm>
          <a:off x="3104011" y="1502550"/>
          <a:ext cx="903966" cy="1587564"/>
        </a:xfrm>
        <a:prstGeom prst="rect">
          <a:avLst/>
        </a:prstGeom>
        <a:solidFill>
          <a:srgbClr val="F15A2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bg1"/>
              </a:solidFill>
              <a:latin typeface="Century Gothic" panose="020B0502020202020204" pitchFamily="34" charset="0"/>
            </a:rPr>
            <a:t>MUSIQUE</a:t>
          </a:r>
        </a:p>
      </dsp:txBody>
      <dsp:txXfrm rot="16200000">
        <a:off x="3149509" y="2099438"/>
        <a:ext cx="1428808" cy="235031"/>
      </dsp:txXfrm>
    </dsp:sp>
    <dsp:sp modelId="{B823BE4B-A4CC-42FB-AEA0-AC6F95F0C625}">
      <dsp:nvSpPr>
        <dsp:cNvPr id="0" name=""/>
        <dsp:cNvSpPr/>
      </dsp:nvSpPr>
      <dsp:spPr>
        <a:xfrm>
          <a:off x="2117819" y="1175180"/>
          <a:ext cx="903966" cy="1914934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bg1"/>
              </a:solidFill>
              <a:latin typeface="Century Gothic" panose="020B0502020202020204" pitchFamily="34" charset="0"/>
            </a:rPr>
            <a:t>FILMS</a:t>
          </a:r>
        </a:p>
      </dsp:txBody>
      <dsp:txXfrm rot="16200000">
        <a:off x="2016001" y="1919385"/>
        <a:ext cx="1723440" cy="235031"/>
      </dsp:txXfrm>
    </dsp:sp>
    <dsp:sp modelId="{5AEEBB43-8E8D-422C-AA3D-E4542BAA3A9A}">
      <dsp:nvSpPr>
        <dsp:cNvPr id="0" name=""/>
        <dsp:cNvSpPr/>
      </dsp:nvSpPr>
      <dsp:spPr>
        <a:xfrm>
          <a:off x="1131114" y="853173"/>
          <a:ext cx="903966" cy="2236941"/>
        </a:xfrm>
        <a:prstGeom prst="rect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bg1"/>
              </a:solidFill>
              <a:latin typeface="Century Gothic" panose="020B0502020202020204" pitchFamily="34" charset="0"/>
            </a:rPr>
            <a:t>JEUX</a:t>
          </a:r>
        </a:p>
      </dsp:txBody>
      <dsp:txXfrm rot="16200000">
        <a:off x="884392" y="1742281"/>
        <a:ext cx="2013247" cy="235031"/>
      </dsp:txXfrm>
    </dsp:sp>
    <dsp:sp modelId="{604E8EA6-2D61-4259-9012-7C7A07BEF185}">
      <dsp:nvSpPr>
        <dsp:cNvPr id="0" name=""/>
        <dsp:cNvSpPr/>
      </dsp:nvSpPr>
      <dsp:spPr>
        <a:xfrm>
          <a:off x="144408" y="547764"/>
          <a:ext cx="903966" cy="2541328"/>
        </a:xfrm>
        <a:prstGeom prst="rect">
          <a:avLst/>
        </a:prstGeom>
        <a:solidFill>
          <a:srgbClr val="6600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102870" bIns="22860" numCol="1" spcCol="1270" anchor="ctr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>
              <a:solidFill>
                <a:schemeClr val="bg1"/>
              </a:solidFill>
              <a:latin typeface="Century Gothic" panose="020B0502020202020204" pitchFamily="34" charset="0"/>
            </a:rPr>
            <a:t>LIVRES</a:t>
          </a:r>
        </a:p>
      </dsp:txBody>
      <dsp:txXfrm rot="16200000">
        <a:off x="-239287" y="1573846"/>
        <a:ext cx="2287195" cy="235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48913-2734-4D31-8F83-8A286CC7A87C}">
      <dsp:nvSpPr>
        <dsp:cNvPr id="0" name=""/>
        <dsp:cNvSpPr/>
      </dsp:nvSpPr>
      <dsp:spPr>
        <a:xfrm>
          <a:off x="1166831" y="999"/>
          <a:ext cx="1388259" cy="13882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latin typeface="Century Gothic" panose="020B0502020202020204" pitchFamily="34" charset="0"/>
            </a:rPr>
            <a:t>INFORMER</a:t>
          </a:r>
        </a:p>
      </dsp:txBody>
      <dsp:txXfrm>
        <a:off x="1370137" y="204305"/>
        <a:ext cx="981647" cy="981647"/>
      </dsp:txXfrm>
    </dsp:sp>
    <dsp:sp modelId="{DE76BFFE-26AD-4475-A78A-D9148F727F39}">
      <dsp:nvSpPr>
        <dsp:cNvPr id="0" name=""/>
        <dsp:cNvSpPr/>
      </dsp:nvSpPr>
      <dsp:spPr>
        <a:xfrm rot="10800000">
          <a:off x="1618015" y="1568517"/>
          <a:ext cx="485890" cy="380029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B794E6-3F19-43E4-A053-2A2583664157}">
      <dsp:nvSpPr>
        <dsp:cNvPr id="0" name=""/>
        <dsp:cNvSpPr/>
      </dsp:nvSpPr>
      <dsp:spPr>
        <a:xfrm>
          <a:off x="1397976" y="2106294"/>
          <a:ext cx="925969" cy="925969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>
              <a:latin typeface="Century Gothic" panose="020B0502020202020204" pitchFamily="34" charset="0"/>
            </a:rPr>
            <a:t>CONSULTER</a:t>
          </a:r>
        </a:p>
      </dsp:txBody>
      <dsp:txXfrm>
        <a:off x="1533581" y="2241899"/>
        <a:ext cx="654759" cy="654759"/>
      </dsp:txXfrm>
    </dsp:sp>
    <dsp:sp modelId="{9974BCFB-5BAF-4F80-98DB-F4D75BF3DA64}">
      <dsp:nvSpPr>
        <dsp:cNvPr id="0" name=""/>
        <dsp:cNvSpPr/>
      </dsp:nvSpPr>
      <dsp:spPr>
        <a:xfrm rot="5400000">
          <a:off x="2669965" y="2379264"/>
          <a:ext cx="485890" cy="380029"/>
        </a:xfrm>
        <a:prstGeom prst="triangle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1A91A9-E168-4C29-9367-F55D96CA6F65}">
      <dsp:nvSpPr>
        <dsp:cNvPr id="0" name=""/>
        <dsp:cNvSpPr/>
      </dsp:nvSpPr>
      <dsp:spPr>
        <a:xfrm>
          <a:off x="3480365" y="2106294"/>
          <a:ext cx="925969" cy="925969"/>
        </a:xfrm>
        <a:prstGeom prst="ellipse">
          <a:avLst/>
        </a:prstGeom>
        <a:solidFill>
          <a:schemeClr val="accent4">
            <a:hueOff val="5197847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>
              <a:latin typeface="Century Gothic" panose="020B0502020202020204" pitchFamily="34" charset="0"/>
            </a:rPr>
            <a:t>IMPLIQUER</a:t>
          </a:r>
        </a:p>
      </dsp:txBody>
      <dsp:txXfrm>
        <a:off x="3615970" y="2241899"/>
        <a:ext cx="654759" cy="654759"/>
      </dsp:txXfrm>
    </dsp:sp>
    <dsp:sp modelId="{BF47E0F2-D004-4BFC-839B-6F07B42D352D}">
      <dsp:nvSpPr>
        <dsp:cNvPr id="0" name=""/>
        <dsp:cNvSpPr/>
      </dsp:nvSpPr>
      <dsp:spPr>
        <a:xfrm>
          <a:off x="3700404" y="1431433"/>
          <a:ext cx="485890" cy="380029"/>
        </a:xfrm>
        <a:prstGeom prst="triangle">
          <a:avLst/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1110C-1375-4CE7-AC32-5D596A2A29C4}">
      <dsp:nvSpPr>
        <dsp:cNvPr id="0" name=""/>
        <dsp:cNvSpPr/>
      </dsp:nvSpPr>
      <dsp:spPr>
        <a:xfrm>
          <a:off x="3480365" y="232144"/>
          <a:ext cx="925969" cy="925969"/>
        </a:xfrm>
        <a:prstGeom prst="ellipse">
          <a:avLst/>
        </a:prstGeom>
        <a:solidFill>
          <a:schemeClr val="accent4">
            <a:hueOff val="7796770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700" b="1" kern="1200" dirty="0">
              <a:latin typeface="Century Gothic" panose="020B0502020202020204" pitchFamily="34" charset="0"/>
            </a:rPr>
            <a:t>COLLABORER</a:t>
          </a:r>
        </a:p>
      </dsp:txBody>
      <dsp:txXfrm>
        <a:off x="3615970" y="367749"/>
        <a:ext cx="654759" cy="654759"/>
      </dsp:txXfrm>
    </dsp:sp>
    <dsp:sp modelId="{E29E6F15-D596-4215-AD45-E39096A5EB26}">
      <dsp:nvSpPr>
        <dsp:cNvPr id="0" name=""/>
        <dsp:cNvSpPr/>
      </dsp:nvSpPr>
      <dsp:spPr>
        <a:xfrm rot="5400000">
          <a:off x="4636782" y="505114"/>
          <a:ext cx="485890" cy="380029"/>
        </a:xfrm>
        <a:prstGeom prst="triangl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33C92B-780A-4F11-8E30-BE92242442A6}">
      <dsp:nvSpPr>
        <dsp:cNvPr id="0" name=""/>
        <dsp:cNvSpPr/>
      </dsp:nvSpPr>
      <dsp:spPr>
        <a:xfrm>
          <a:off x="5331609" y="999"/>
          <a:ext cx="1388259" cy="1388259"/>
        </a:xfrm>
        <a:prstGeom prst="ellipse">
          <a:avLst/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>
              <a:latin typeface="Century Gothic" panose="020B0502020202020204" pitchFamily="34" charset="0"/>
            </a:rPr>
            <a:t>ACCROÎTRE LA CAPACITÉ D’AGIR</a:t>
          </a:r>
        </a:p>
      </dsp:txBody>
      <dsp:txXfrm>
        <a:off x="5534915" y="204305"/>
        <a:ext cx="981647" cy="981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35177-04EA-419F-8A16-6A772FCAF7F8}">
      <dsp:nvSpPr>
        <dsp:cNvPr id="0" name=""/>
        <dsp:cNvSpPr/>
      </dsp:nvSpPr>
      <dsp:spPr>
        <a:xfrm rot="5400000">
          <a:off x="200" y="238929"/>
          <a:ext cx="2606153" cy="260655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16F8CC-CAAE-4BA7-A042-DBDEAA07684F}">
      <dsp:nvSpPr>
        <dsp:cNvPr id="0" name=""/>
        <dsp:cNvSpPr/>
      </dsp:nvSpPr>
      <dsp:spPr>
        <a:xfrm rot="16200000">
          <a:off x="2682466" y="238929"/>
          <a:ext cx="2606153" cy="260655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7A42B-2976-4DB4-A4F9-C97BFDBE9DBE}">
      <dsp:nvSpPr>
        <dsp:cNvPr id="0" name=""/>
        <dsp:cNvSpPr/>
      </dsp:nvSpPr>
      <dsp:spPr>
        <a:xfrm>
          <a:off x="2990636" y="2502976"/>
          <a:ext cx="1978773" cy="521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Century Gothic" panose="020B0502020202020204" pitchFamily="34" charset="0"/>
          </a:endParaRPr>
        </a:p>
      </dsp:txBody>
      <dsp:txXfrm>
        <a:off x="2990636" y="2502976"/>
        <a:ext cx="1978773" cy="521397"/>
      </dsp:txXfrm>
    </dsp:sp>
    <dsp:sp modelId="{3146FCEF-CFC5-4D7A-8AAF-D427FA56CDD9}">
      <dsp:nvSpPr>
        <dsp:cNvPr id="0" name=""/>
        <dsp:cNvSpPr/>
      </dsp:nvSpPr>
      <dsp:spPr>
        <a:xfrm rot="5400000">
          <a:off x="2598867" y="238929"/>
          <a:ext cx="2606153" cy="260655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6930462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4C4D6-9406-42BA-8414-66FE9922ECF3}">
      <dsp:nvSpPr>
        <dsp:cNvPr id="0" name=""/>
        <dsp:cNvSpPr/>
      </dsp:nvSpPr>
      <dsp:spPr>
        <a:xfrm rot="16200000">
          <a:off x="5280345" y="238929"/>
          <a:ext cx="2606153" cy="2606554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chemeClr val="accent4"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ACC33F-DD33-4605-9619-DCC5981B8C49}">
      <dsp:nvSpPr>
        <dsp:cNvPr id="0" name=""/>
        <dsp:cNvSpPr/>
      </dsp:nvSpPr>
      <dsp:spPr>
        <a:xfrm>
          <a:off x="5398446" y="2502976"/>
          <a:ext cx="1978773" cy="521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>
            <a:latin typeface="Century Gothic" panose="020B0502020202020204" pitchFamily="34" charset="0"/>
          </a:endParaRPr>
        </a:p>
      </dsp:txBody>
      <dsp:txXfrm>
        <a:off x="5398446" y="2502976"/>
        <a:ext cx="1978773" cy="521397"/>
      </dsp:txXfrm>
    </dsp:sp>
    <dsp:sp modelId="{B2BF2D60-AF8F-4C9E-B2A1-73EC3BFAA078}">
      <dsp:nvSpPr>
        <dsp:cNvPr id="0" name=""/>
        <dsp:cNvSpPr/>
      </dsp:nvSpPr>
      <dsp:spPr>
        <a:xfrm>
          <a:off x="2927054" y="986946"/>
          <a:ext cx="1194077" cy="1194077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Century Gothic" panose="020B0502020202020204" pitchFamily="34" charset="0"/>
            </a:rPr>
            <a:t>Mettre en</a:t>
          </a:r>
        </a:p>
      </dsp:txBody>
      <dsp:txXfrm>
        <a:off x="3093794" y="1127753"/>
        <a:ext cx="688477" cy="912463"/>
      </dsp:txXfrm>
    </dsp:sp>
    <dsp:sp modelId="{45D3F91C-0E82-42FF-88E5-4F08003A5D85}">
      <dsp:nvSpPr>
        <dsp:cNvPr id="0" name=""/>
        <dsp:cNvSpPr/>
      </dsp:nvSpPr>
      <dsp:spPr>
        <a:xfrm>
          <a:off x="3787650" y="986946"/>
          <a:ext cx="1194077" cy="1194077"/>
        </a:xfrm>
        <a:prstGeom prst="ellipse">
          <a:avLst/>
        </a:prstGeom>
        <a:solidFill>
          <a:schemeClr val="accent4">
            <a:alpha val="50000"/>
            <a:hueOff val="1485099"/>
            <a:satOff val="-6853"/>
            <a:lumOff val="2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Century Gothic" panose="020B0502020202020204" pitchFamily="34" charset="0"/>
            </a:rPr>
            <a:t>œuvre </a:t>
          </a:r>
        </a:p>
      </dsp:txBody>
      <dsp:txXfrm>
        <a:off x="4126510" y="1127753"/>
        <a:ext cx="688477" cy="912463"/>
      </dsp:txXfrm>
    </dsp:sp>
    <dsp:sp modelId="{5B72C807-EA04-4CBF-9422-BF6E0897BA99}">
      <dsp:nvSpPr>
        <dsp:cNvPr id="0" name=""/>
        <dsp:cNvSpPr/>
      </dsp:nvSpPr>
      <dsp:spPr>
        <a:xfrm>
          <a:off x="751737" y="634759"/>
          <a:ext cx="825782" cy="825802"/>
        </a:xfrm>
        <a:prstGeom prst="ellipse">
          <a:avLst/>
        </a:prstGeom>
        <a:solidFill>
          <a:schemeClr val="accent4">
            <a:alpha val="50000"/>
            <a:hueOff val="2970198"/>
            <a:satOff val="-13705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>
            <a:latin typeface="Century Gothic" panose="020B0502020202020204" pitchFamily="34" charset="0"/>
          </a:endParaRPr>
        </a:p>
      </dsp:txBody>
      <dsp:txXfrm>
        <a:off x="872670" y="755695"/>
        <a:ext cx="583916" cy="583930"/>
      </dsp:txXfrm>
    </dsp:sp>
    <dsp:sp modelId="{8B6B115D-67D9-4178-BE8C-09C344DC70AF}">
      <dsp:nvSpPr>
        <dsp:cNvPr id="0" name=""/>
        <dsp:cNvSpPr/>
      </dsp:nvSpPr>
      <dsp:spPr>
        <a:xfrm>
          <a:off x="447175" y="1325167"/>
          <a:ext cx="405630" cy="405468"/>
        </a:xfrm>
        <a:prstGeom prst="ellipse">
          <a:avLst/>
        </a:prstGeom>
        <a:solidFill>
          <a:schemeClr val="accent4">
            <a:alpha val="50000"/>
            <a:hueOff val="4455297"/>
            <a:satOff val="-20558"/>
            <a:lumOff val="7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BC2AB6E-848C-4001-863A-C5F6ACF87D3B}">
      <dsp:nvSpPr>
        <dsp:cNvPr id="0" name=""/>
        <dsp:cNvSpPr/>
      </dsp:nvSpPr>
      <dsp:spPr>
        <a:xfrm>
          <a:off x="1645287" y="797198"/>
          <a:ext cx="236020" cy="235866"/>
        </a:xfrm>
        <a:prstGeom prst="ellipse">
          <a:avLst/>
        </a:prstGeom>
        <a:solidFill>
          <a:schemeClr val="accent4">
            <a:alpha val="50000"/>
            <a:hueOff val="5940396"/>
            <a:satOff val="-27410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639F88-F21C-4EF3-91B4-44ACE4F0C902}">
      <dsp:nvSpPr>
        <dsp:cNvPr id="0" name=""/>
        <dsp:cNvSpPr/>
      </dsp:nvSpPr>
      <dsp:spPr>
        <a:xfrm>
          <a:off x="1557577" y="1127984"/>
          <a:ext cx="825782" cy="825802"/>
        </a:xfrm>
        <a:prstGeom prst="ellipse">
          <a:avLst/>
        </a:prstGeom>
        <a:solidFill>
          <a:schemeClr val="accent4">
            <a:alpha val="50000"/>
            <a:hueOff val="7425495"/>
            <a:satOff val="-34263"/>
            <a:lumOff val="12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>
            <a:latin typeface="Century Gothic" panose="020B0502020202020204" pitchFamily="34" charset="0"/>
          </a:endParaRPr>
        </a:p>
      </dsp:txBody>
      <dsp:txXfrm>
        <a:off x="1678510" y="1248920"/>
        <a:ext cx="583916" cy="583930"/>
      </dsp:txXfrm>
    </dsp:sp>
    <dsp:sp modelId="{509A0315-B778-4968-976A-F5CE0F5D1628}">
      <dsp:nvSpPr>
        <dsp:cNvPr id="0" name=""/>
        <dsp:cNvSpPr/>
      </dsp:nvSpPr>
      <dsp:spPr>
        <a:xfrm>
          <a:off x="1643931" y="2004291"/>
          <a:ext cx="236020" cy="235866"/>
        </a:xfrm>
        <a:prstGeom prst="ellipse">
          <a:avLst/>
        </a:prstGeom>
        <a:solidFill>
          <a:schemeClr val="accent4">
            <a:alpha val="50000"/>
            <a:hueOff val="8910594"/>
            <a:satOff val="-41115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E5D2A5D-D542-4A71-B449-158301DAA00D}">
      <dsp:nvSpPr>
        <dsp:cNvPr id="0" name=""/>
        <dsp:cNvSpPr/>
      </dsp:nvSpPr>
      <dsp:spPr>
        <a:xfrm>
          <a:off x="766452" y="1599897"/>
          <a:ext cx="825782" cy="825802"/>
        </a:xfrm>
        <a:prstGeom prst="ellipse">
          <a:avLst/>
        </a:prstGeom>
        <a:solidFill>
          <a:schemeClr val="accent4">
            <a:alpha val="50000"/>
            <a:hueOff val="10395693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200" b="1" kern="1200">
            <a:latin typeface="Century Gothic" panose="020B0502020202020204" pitchFamily="34" charset="0"/>
          </a:endParaRPr>
        </a:p>
      </dsp:txBody>
      <dsp:txXfrm>
        <a:off x="887385" y="1720833"/>
        <a:ext cx="583916" cy="583930"/>
      </dsp:txXfrm>
    </dsp:sp>
    <dsp:sp modelId="{391CFDD4-A412-4ECA-B721-C378931A76D6}">
      <dsp:nvSpPr>
        <dsp:cNvPr id="0" name=""/>
        <dsp:cNvSpPr/>
      </dsp:nvSpPr>
      <dsp:spPr>
        <a:xfrm>
          <a:off x="5623217" y="777795"/>
          <a:ext cx="1522133" cy="15218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Century Gothic" panose="020B0502020202020204" pitchFamily="34" charset="0"/>
            </a:rPr>
            <a:t>S’adapter et réajuster</a:t>
          </a:r>
        </a:p>
      </dsp:txBody>
      <dsp:txXfrm>
        <a:off x="5846128" y="1000666"/>
        <a:ext cx="1076311" cy="1076115"/>
      </dsp:txXfrm>
    </dsp:sp>
    <dsp:sp modelId="{533AC288-3BFA-4F9C-BC44-F3619C77A7A5}">
      <dsp:nvSpPr>
        <dsp:cNvPr id="0" name=""/>
        <dsp:cNvSpPr/>
      </dsp:nvSpPr>
      <dsp:spPr>
        <a:xfrm>
          <a:off x="489764" y="2502976"/>
          <a:ext cx="1978773" cy="521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>
              <a:latin typeface="Century Gothic" panose="020B0502020202020204" pitchFamily="34" charset="0"/>
            </a:rPr>
            <a:t>Poser et valider le cadre</a:t>
          </a:r>
        </a:p>
      </dsp:txBody>
      <dsp:txXfrm>
        <a:off x="489764" y="2502976"/>
        <a:ext cx="1978773" cy="5213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AA554-A89D-4224-834C-CFADB8D4F36A}">
      <dsp:nvSpPr>
        <dsp:cNvPr id="0" name=""/>
        <dsp:cNvSpPr/>
      </dsp:nvSpPr>
      <dsp:spPr>
        <a:xfrm>
          <a:off x="1409661" y="0"/>
          <a:ext cx="520924" cy="6898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30C0E9-57CB-4BE2-A5CD-DEDC237A4A54}">
      <dsp:nvSpPr>
        <dsp:cNvPr id="0" name=""/>
        <dsp:cNvSpPr/>
      </dsp:nvSpPr>
      <dsp:spPr>
        <a:xfrm>
          <a:off x="950792" y="734850"/>
          <a:ext cx="1465956" cy="905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>
              <a:latin typeface="Century Gothic" panose="020B0502020202020204" pitchFamily="34" charset="0"/>
            </a:rPr>
            <a:t>Emeline JOFFRE-COTTENOT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kern="1200" dirty="0">
              <a:latin typeface="Century Gothic" panose="020B0502020202020204" pitchFamily="34" charset="0"/>
            </a:rPr>
            <a:t>Référente services aux publics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Century Gothic" panose="020B0502020202020204" pitchFamily="34" charset="0"/>
            </a:rPr>
            <a:t>05 56 16 64 52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e.joffrecottenot@mairie-bruges.fr</a:t>
          </a:r>
          <a:r>
            <a:rPr lang="fr-FR" sz="1050" i="1" u="sng" kern="1200" dirty="0">
              <a:latin typeface="Century Gothic" panose="020B0502020202020204" pitchFamily="34" charset="0"/>
            </a:rPr>
            <a:t> </a:t>
          </a:r>
          <a:r>
            <a:rPr lang="fr-FR" sz="1050" kern="1200" dirty="0">
              <a:latin typeface="Century Gothic" panose="020B0502020202020204" pitchFamily="34" charset="0"/>
            </a:rPr>
            <a:t> </a:t>
          </a:r>
          <a:endParaRPr lang="fr-FR" sz="1050" b="0" kern="1200" dirty="0">
            <a:latin typeface="Century Gothic" panose="020B0502020202020204" pitchFamily="34" charset="0"/>
          </a:endParaRPr>
        </a:p>
      </dsp:txBody>
      <dsp:txXfrm>
        <a:off x="950792" y="734850"/>
        <a:ext cx="1465956" cy="905495"/>
      </dsp:txXfrm>
    </dsp:sp>
    <dsp:sp modelId="{17D42645-C552-4655-96ED-A8F57C268F1D}">
      <dsp:nvSpPr>
        <dsp:cNvPr id="0" name=""/>
        <dsp:cNvSpPr/>
      </dsp:nvSpPr>
      <dsp:spPr>
        <a:xfrm>
          <a:off x="821451" y="605620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DCE56-0D7A-4E15-9C38-CFFD69CB903A}">
      <dsp:nvSpPr>
        <dsp:cNvPr id="0" name=""/>
        <dsp:cNvSpPr/>
      </dsp:nvSpPr>
      <dsp:spPr>
        <a:xfrm rot="5400000">
          <a:off x="2204175" y="605665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64F78-C7F5-4E48-8FD8-0D1BDBFD29ED}">
      <dsp:nvSpPr>
        <dsp:cNvPr id="0" name=""/>
        <dsp:cNvSpPr/>
      </dsp:nvSpPr>
      <dsp:spPr>
        <a:xfrm rot="16200000">
          <a:off x="821406" y="1417641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BE3FF-D54D-45D7-BD77-462C989B3274}">
      <dsp:nvSpPr>
        <dsp:cNvPr id="0" name=""/>
        <dsp:cNvSpPr/>
      </dsp:nvSpPr>
      <dsp:spPr>
        <a:xfrm rot="10800000">
          <a:off x="2204221" y="1417595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90B4F0-3FB2-4D63-9CF0-B5026D507DC4}">
      <dsp:nvSpPr>
        <dsp:cNvPr id="0" name=""/>
        <dsp:cNvSpPr/>
      </dsp:nvSpPr>
      <dsp:spPr>
        <a:xfrm>
          <a:off x="1481899" y="67412"/>
          <a:ext cx="486516" cy="691651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A4975-AA3D-46B2-AC88-5DCD80F19046}">
      <dsp:nvSpPr>
        <dsp:cNvPr id="0" name=""/>
        <dsp:cNvSpPr/>
      </dsp:nvSpPr>
      <dsp:spPr>
        <a:xfrm>
          <a:off x="944373" y="802314"/>
          <a:ext cx="1469855" cy="9079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i="0" u="none" kern="1200" dirty="0">
              <a:latin typeface="Century Gothic" panose="020B0502020202020204" pitchFamily="34" charset="0"/>
            </a:rPr>
            <a:t>Christine MICHEL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i="0" u="none" kern="1200" dirty="0">
              <a:latin typeface="Century Gothic" panose="020B0502020202020204" pitchFamily="34" charset="0"/>
            </a:rPr>
            <a:t>Médiatrice publics spécifiques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Century Gothic" panose="020B0502020202020204" pitchFamily="34" charset="0"/>
            </a:rPr>
            <a:t>05.56.16.77.00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5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chr.michel@mairie-bruges.fr</a:t>
          </a:r>
          <a:r>
            <a:rPr lang="fr-FR" sz="1050" i="1" u="sng" kern="1200" dirty="0">
              <a:latin typeface="Century Gothic" panose="020B0502020202020204" pitchFamily="34" charset="0"/>
            </a:rPr>
            <a:t> </a:t>
          </a:r>
          <a:endParaRPr lang="fr-FR" sz="1050" b="0" i="1" kern="1200" dirty="0">
            <a:latin typeface="Century Gothic" panose="020B0502020202020204" pitchFamily="34" charset="0"/>
          </a:endParaRPr>
        </a:p>
      </dsp:txBody>
      <dsp:txXfrm>
        <a:off x="944373" y="802314"/>
        <a:ext cx="1469855" cy="907903"/>
      </dsp:txXfrm>
    </dsp:sp>
    <dsp:sp modelId="{B5D4499B-86A2-4375-8534-E70DAE6752D7}">
      <dsp:nvSpPr>
        <dsp:cNvPr id="0" name=""/>
        <dsp:cNvSpPr/>
      </dsp:nvSpPr>
      <dsp:spPr>
        <a:xfrm>
          <a:off x="814688" y="672740"/>
          <a:ext cx="353001" cy="353093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1F7C3-E747-4E5E-8FA6-8B4933507540}">
      <dsp:nvSpPr>
        <dsp:cNvPr id="0" name=""/>
        <dsp:cNvSpPr/>
      </dsp:nvSpPr>
      <dsp:spPr>
        <a:xfrm rot="5400000">
          <a:off x="2201090" y="672785"/>
          <a:ext cx="353093" cy="353001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4EEAEA-80AE-43F3-A393-BC75C615C354}">
      <dsp:nvSpPr>
        <dsp:cNvPr id="0" name=""/>
        <dsp:cNvSpPr/>
      </dsp:nvSpPr>
      <dsp:spPr>
        <a:xfrm rot="16200000">
          <a:off x="814642" y="1486921"/>
          <a:ext cx="353093" cy="353001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9B397E-E8D7-4762-929E-824E83C8987B}">
      <dsp:nvSpPr>
        <dsp:cNvPr id="0" name=""/>
        <dsp:cNvSpPr/>
      </dsp:nvSpPr>
      <dsp:spPr>
        <a:xfrm rot="10800000">
          <a:off x="2201135" y="1486875"/>
          <a:ext cx="353001" cy="353093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051AB-8270-45A4-9091-80800CA2E823}">
      <dsp:nvSpPr>
        <dsp:cNvPr id="0" name=""/>
        <dsp:cNvSpPr/>
      </dsp:nvSpPr>
      <dsp:spPr>
        <a:xfrm>
          <a:off x="1386405" y="100605"/>
          <a:ext cx="554097" cy="6898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C3FAD-4EF6-4536-A1C7-A755F1929874}">
      <dsp:nvSpPr>
        <dsp:cNvPr id="0" name=""/>
        <dsp:cNvSpPr/>
      </dsp:nvSpPr>
      <dsp:spPr>
        <a:xfrm>
          <a:off x="959086" y="856294"/>
          <a:ext cx="1465956" cy="905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>
              <a:latin typeface="Century Gothic" panose="020B0502020202020204" pitchFamily="34" charset="0"/>
            </a:rPr>
            <a:t>Carla VIEUSSAN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kern="1200" dirty="0">
              <a:latin typeface="Century Gothic" panose="020B0502020202020204" pitchFamily="34" charset="0"/>
            </a:rPr>
            <a:t>Médiatrice culturelle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Century Gothic" panose="020B0502020202020204" pitchFamily="34" charset="0"/>
            </a:rPr>
            <a:t>05.56.16.64.10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c.vieussan@mairie-bruges.fr</a:t>
          </a:r>
          <a:r>
            <a:rPr lang="fr-FR" sz="1100" i="1" u="sng" kern="1200" dirty="0">
              <a:latin typeface="Century Gothic" panose="020B0502020202020204" pitchFamily="34" charset="0"/>
            </a:rPr>
            <a:t>  </a:t>
          </a:r>
          <a:endParaRPr lang="fr-FR" sz="1100" b="0" kern="1200" dirty="0">
            <a:latin typeface="Century Gothic" panose="020B0502020202020204" pitchFamily="34" charset="0"/>
          </a:endParaRPr>
        </a:p>
      </dsp:txBody>
      <dsp:txXfrm>
        <a:off x="959086" y="856294"/>
        <a:ext cx="1465956" cy="905495"/>
      </dsp:txXfrm>
    </dsp:sp>
    <dsp:sp modelId="{4F6FB96B-0170-4052-A69F-8430A85D3E9E}">
      <dsp:nvSpPr>
        <dsp:cNvPr id="0" name=""/>
        <dsp:cNvSpPr/>
      </dsp:nvSpPr>
      <dsp:spPr>
        <a:xfrm>
          <a:off x="829745" y="727064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00F78-E655-4BB6-8E62-4E3244406E0B}">
      <dsp:nvSpPr>
        <dsp:cNvPr id="0" name=""/>
        <dsp:cNvSpPr/>
      </dsp:nvSpPr>
      <dsp:spPr>
        <a:xfrm rot="5400000">
          <a:off x="2212469" y="727109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AB951-01C1-4109-91F5-95DF41B63CB0}">
      <dsp:nvSpPr>
        <dsp:cNvPr id="0" name=""/>
        <dsp:cNvSpPr/>
      </dsp:nvSpPr>
      <dsp:spPr>
        <a:xfrm rot="16200000">
          <a:off x="829699" y="1539085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02367-B95F-4951-A497-ECA717151FC3}">
      <dsp:nvSpPr>
        <dsp:cNvPr id="0" name=""/>
        <dsp:cNvSpPr/>
      </dsp:nvSpPr>
      <dsp:spPr>
        <a:xfrm rot="10800000">
          <a:off x="2212514" y="1539039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E912F-9683-4CC2-9121-37AC9DF92B56}">
      <dsp:nvSpPr>
        <dsp:cNvPr id="0" name=""/>
        <dsp:cNvSpPr/>
      </dsp:nvSpPr>
      <dsp:spPr>
        <a:xfrm>
          <a:off x="1865647" y="865"/>
          <a:ext cx="562027" cy="69062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6052C-78D0-4527-9A68-10C38B8C262B}">
      <dsp:nvSpPr>
        <dsp:cNvPr id="0" name=""/>
        <dsp:cNvSpPr/>
      </dsp:nvSpPr>
      <dsp:spPr>
        <a:xfrm>
          <a:off x="1371223" y="734673"/>
          <a:ext cx="1467668" cy="9065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100" b="1" kern="1200" dirty="0">
              <a:latin typeface="Century Gothic" panose="020B0502020202020204" pitchFamily="34" charset="0"/>
            </a:rPr>
            <a:t>Suzane DUHANAJ </a:t>
          </a:r>
        </a:p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100" b="0" kern="1200" dirty="0">
              <a:latin typeface="Century Gothic" panose="020B0502020202020204" pitchFamily="34" charset="0"/>
            </a:rPr>
            <a:t>Directrice</a:t>
          </a:r>
        </a:p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100" kern="1200" dirty="0">
              <a:latin typeface="Century Gothic" panose="020B0502020202020204" pitchFamily="34" charset="0"/>
            </a:rPr>
            <a:t>05.56.16.64.84</a:t>
          </a:r>
        </a:p>
        <a:p>
          <a:pPr lvl="0" algn="ctr" defTabSz="48895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10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s.duhanaj@mairie-bruges.fr</a:t>
          </a:r>
          <a:r>
            <a:rPr lang="fr-FR" sz="1100" kern="1200" dirty="0">
              <a:latin typeface="Century Gothic" panose="020B0502020202020204" pitchFamily="34" charset="0"/>
            </a:rPr>
            <a:t> </a:t>
          </a:r>
          <a:endParaRPr lang="fr-FR" sz="900" b="0" i="1" kern="1200" dirty="0">
            <a:latin typeface="Century Gothic" panose="020B0502020202020204" pitchFamily="34" charset="0"/>
          </a:endParaRPr>
        </a:p>
      </dsp:txBody>
      <dsp:txXfrm>
        <a:off x="1371223" y="734673"/>
        <a:ext cx="1467668" cy="906552"/>
      </dsp:txXfrm>
    </dsp:sp>
    <dsp:sp modelId="{E03648BD-E398-409E-89A7-D0B6109DF1F5}">
      <dsp:nvSpPr>
        <dsp:cNvPr id="0" name=""/>
        <dsp:cNvSpPr/>
      </dsp:nvSpPr>
      <dsp:spPr>
        <a:xfrm>
          <a:off x="1241731" y="605292"/>
          <a:ext cx="352476" cy="352568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DED37-D6B5-4D53-A994-4F256C994CC6}">
      <dsp:nvSpPr>
        <dsp:cNvPr id="0" name=""/>
        <dsp:cNvSpPr/>
      </dsp:nvSpPr>
      <dsp:spPr>
        <a:xfrm rot="5400000">
          <a:off x="2626071" y="605338"/>
          <a:ext cx="352568" cy="35247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D40E29-CBA9-43F4-8CC8-DFBF206AEF50}">
      <dsp:nvSpPr>
        <dsp:cNvPr id="0" name=""/>
        <dsp:cNvSpPr/>
      </dsp:nvSpPr>
      <dsp:spPr>
        <a:xfrm rot="16200000">
          <a:off x="1241686" y="1418262"/>
          <a:ext cx="352568" cy="35247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D8CC3B-E6EC-4E40-8078-523AC36B2E83}">
      <dsp:nvSpPr>
        <dsp:cNvPr id="0" name=""/>
        <dsp:cNvSpPr/>
      </dsp:nvSpPr>
      <dsp:spPr>
        <a:xfrm rot="10800000">
          <a:off x="2626116" y="1418216"/>
          <a:ext cx="352476" cy="352568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051AB-8270-45A4-9091-80800CA2E823}">
      <dsp:nvSpPr>
        <dsp:cNvPr id="0" name=""/>
        <dsp:cNvSpPr/>
      </dsp:nvSpPr>
      <dsp:spPr>
        <a:xfrm>
          <a:off x="1386405" y="100605"/>
          <a:ext cx="554097" cy="689816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CC3FAD-4EF6-4536-A1C7-A755F1929874}">
      <dsp:nvSpPr>
        <dsp:cNvPr id="0" name=""/>
        <dsp:cNvSpPr/>
      </dsp:nvSpPr>
      <dsp:spPr>
        <a:xfrm>
          <a:off x="959086" y="856294"/>
          <a:ext cx="1465956" cy="9054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spc="-5" dirty="0">
              <a:solidFill>
                <a:schemeClr val="tx1"/>
              </a:solidFill>
              <a:latin typeface="Century Gothic"/>
              <a:cs typeface="Century Gothic"/>
            </a:rPr>
            <a:t>Hélène DOLEZ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0" kern="1200" spc="-5" dirty="0">
              <a:latin typeface="Century Gothic"/>
              <a:cs typeface="Century Gothic"/>
            </a:rPr>
            <a:t>Chargée d’accueil</a:t>
          </a:r>
          <a:endParaRPr lang="fr-FR" sz="1100" b="0" kern="1200" dirty="0">
            <a:latin typeface="Century Gothic" panose="020B050202020202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kern="1200" dirty="0">
              <a:latin typeface="Century Gothic" panose="020B0502020202020204" pitchFamily="34" charset="0"/>
            </a:rPr>
            <a:t>05.56.16.64.76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i="1" u="sng" kern="1200" dirty="0">
              <a:latin typeface="Century Gothic" panose="020B0502020202020204" pitchFamily="34" charset="0"/>
              <a:hlinkClick xmlns:r="http://schemas.openxmlformats.org/officeDocument/2006/relationships" r:id="rId2"/>
            </a:rPr>
            <a:t>h.dolez@mairie-bruges.fr</a:t>
          </a:r>
          <a:r>
            <a:rPr lang="fr-FR" sz="1100" i="1" u="sng" kern="1200" dirty="0">
              <a:latin typeface="Century Gothic" panose="020B0502020202020204" pitchFamily="34" charset="0"/>
            </a:rPr>
            <a:t>  </a:t>
          </a:r>
          <a:endParaRPr lang="fr-FR" sz="1100" b="0" kern="1200" dirty="0">
            <a:latin typeface="Century Gothic" panose="020B0502020202020204" pitchFamily="34" charset="0"/>
          </a:endParaRPr>
        </a:p>
      </dsp:txBody>
      <dsp:txXfrm>
        <a:off x="959086" y="856294"/>
        <a:ext cx="1465956" cy="905495"/>
      </dsp:txXfrm>
    </dsp:sp>
    <dsp:sp modelId="{4F6FB96B-0170-4052-A69F-8430A85D3E9E}">
      <dsp:nvSpPr>
        <dsp:cNvPr id="0" name=""/>
        <dsp:cNvSpPr/>
      </dsp:nvSpPr>
      <dsp:spPr>
        <a:xfrm>
          <a:off x="829745" y="727064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00F78-E655-4BB6-8E62-4E3244406E0B}">
      <dsp:nvSpPr>
        <dsp:cNvPr id="0" name=""/>
        <dsp:cNvSpPr/>
      </dsp:nvSpPr>
      <dsp:spPr>
        <a:xfrm rot="5400000">
          <a:off x="2212469" y="727109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AB951-01C1-4109-91F5-95DF41B63CB0}">
      <dsp:nvSpPr>
        <dsp:cNvPr id="0" name=""/>
        <dsp:cNvSpPr/>
      </dsp:nvSpPr>
      <dsp:spPr>
        <a:xfrm rot="16200000">
          <a:off x="829699" y="1539085"/>
          <a:ext cx="352156" cy="352065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02367-B95F-4951-A497-ECA717151FC3}">
      <dsp:nvSpPr>
        <dsp:cNvPr id="0" name=""/>
        <dsp:cNvSpPr/>
      </dsp:nvSpPr>
      <dsp:spPr>
        <a:xfrm rot="10800000">
          <a:off x="2212514" y="1539039"/>
          <a:ext cx="352065" cy="352156"/>
        </a:xfrm>
        <a:prstGeom prst="halfFrame">
          <a:avLst>
            <a:gd name="adj1" fmla="val 25770"/>
            <a:gd name="adj2" fmla="val 2577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BlockDescendingList">
  <dgm:title val=""/>
  <dgm:desc val=""/>
  <dgm:catLst>
    <dgm:cat type="list" pri="18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13" srcId="10" destId="11" srcOrd="0" destOrd="0"/>
        <dgm:cxn modelId="14" srcId="10" destId="12" srcOrd="0" destOrd="0"/>
        <dgm:cxn modelId="50" srcId="0" destId="20" srcOrd="1" destOrd="0"/>
        <dgm:cxn modelId="23" srcId="20" destId="21" srcOrd="0" destOrd="0"/>
        <dgm:cxn modelId="24" srcId="20" destId="22" srcOrd="0" destOrd="0"/>
        <dgm:cxn modelId="60" srcId="0" destId="30" srcOrd="2" destOrd="0"/>
        <dgm:cxn modelId="33" srcId="30" destId="31" srcOrd="0" destOrd="0"/>
        <dgm:cxn modelId="34" srcId="30" destId="3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7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80" srcId="0" destId="7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0.5516"/>
        </dgm:alg>
        <dgm:choose name="Name3">
          <dgm:if name="Name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if>
          <dgm:else name="Name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l" for="ch" forName="accentShape_1" refType="w" fact="0"/>
              <dgm:constr type="t" for="ch" forName="accentShape_1" refType="h" fact="0"/>
              <dgm:constr type="w" for="ch" forName="accentShape_1" refType="w" fact="0.7146"/>
              <dgm:constr type="h" for="ch" forName="accentShape_1" refType="h" fact="0.9952"/>
              <dgm:constr type="l" for="ch" forName="parentText_1" refType="w" fact="0.513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</dgm:constrLst>
          </dgm:else>
        </dgm:choose>
      </dgm:if>
      <dgm:if name="Name6" axis="ch" ptType="node" func="cnt" op="equ" val="2">
        <dgm:alg type="composite">
          <dgm:param type="ar" val="0.9804"/>
        </dgm:alg>
        <dgm:choose name="Name7">
          <dgm:if name="Name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2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1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1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2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if>
          <dgm:else name="Name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parentText_2" refType="primFontSz" refFor="des" refForName="parentText_1" op="equ"/>
              <dgm:constr type="primFontSz" for="des" forName="childText_2" refType="primFontSz" refFor="des" refForName="childText_1" op="equ"/>
              <dgm:constr type="l" for="ch" forName="accentShape_1" refType="w" fact="0.4393"/>
              <dgm:constr type="t" for="ch" forName="accentShape_2" refType="h" fact="0.1192"/>
              <dgm:constr type="w" for="ch" forName="accentShape_2" refType="w" fact="0.4021"/>
              <dgm:constr type="h" for="ch" forName="accentShape_2" refType="h" fact="0.876"/>
              <dgm:constr type="l" for="ch" forName="accentShape_2" refType="w" fact="0"/>
              <dgm:constr type="t" for="ch" forName="accentShape_1" refType="h" fact="0"/>
              <dgm:constr type="w" for="ch" forName="accentShape_1" refType="w" fact="0.4021"/>
              <dgm:constr type="h" for="ch" forName="accentShape_1" refType="h" fact="0.9952"/>
              <dgm:constr type="l" for="ch" forName="parentText_2" refType="w" fact="0.294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fact="0.78"/>
              <dgm:constr type="l" for="ch" forName="parentText_1" refType="w" fact="0.7339"/>
              <dgm:constr type="t" for="ch" forName="parentText_2" refType="h" fact="0.1192"/>
              <dgm:constr type="w" for="ch" forName="parentText_2" refType="w" refFor="ch" refForName="accentShape_1" fact="0.26"/>
              <dgm:constr type="h" for="ch" forName="parentText_2" refType="h" fact="0.78"/>
              <dgm:constr type="l" for="ch" forName="childText_2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1" refType="w" fact="0.439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</dgm:constrLst>
          </dgm:else>
        </dgm:choose>
      </dgm:if>
      <dgm:if name="Name10" axis="ch" ptType="node" func="cnt" op="equ" val="3">
        <dgm:alg type="composite">
          <dgm:param type="ar" val="1.4097"/>
        </dgm:alg>
        <dgm:choose name="Name11">
          <dgm:if name="Name12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3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1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if>
          <dgm:else name="Name13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l" for="ch" forName="accentShape_3" refType="w" fact="0"/>
              <dgm:constr type="t" for="ch" forName="accentShape_1" refType="h" fact="0"/>
              <dgm:constr type="w" for="ch" forName="accentShape_1" refType="w" fact="0.2796"/>
              <dgm:constr type="h" for="ch" forName="accentShape_1" refType="h" fact="0.9952"/>
              <dgm:constr type="l" for="ch" forName="accentShape_2" refType="w" fact="0.3055"/>
              <dgm:constr type="t" for="ch" forName="accentShape_2" refType="h" fact="0.1192"/>
              <dgm:constr type="w" for="ch" forName="accentShape_2" refType="w" fact="0.2796"/>
              <dgm:constr type="h" for="ch" forName="accentShape_2" refType="h" fact="0.876"/>
              <dgm:constr type="l" for="ch" forName="accentShape_1" refType="w" fact="0.6101"/>
              <dgm:constr type="t" for="ch" forName="accentShape_3" refType="h" fact="0.2457"/>
              <dgm:constr type="w" for="ch" forName="accentShape_3" refType="w" fact="0.2796"/>
              <dgm:constr type="h" for="ch" forName="accentShape_3" refType="h" fact="0.7499"/>
              <dgm:constr type="l" for="ch" forName="parentText_3" refType="w" fact="0.2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5055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1" refType="w" fact="0.8101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childText_3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3055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1" refType="w" fact="0.6101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</dgm:constrLst>
          </dgm:else>
        </dgm:choose>
      </dgm:if>
      <dgm:if name="Name14" axis="ch" ptType="node" func="cnt" op="equ" val="4">
        <dgm:alg type="composite">
          <dgm:param type="ar" val="1.8305"/>
        </dgm:alg>
        <dgm:choose name="Name15">
          <dgm:if name="Name16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2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3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4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1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3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4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if>
          <dgm:else name="Name17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l" for="ch" forName="accentShape_4" refType="w" fact="0"/>
              <dgm:constr type="t" for="ch" forName="accentShape_1" refType="h" fact="0"/>
              <dgm:constr type="w" for="ch" forName="accentShape_1" refType="w" fact="0.2153"/>
              <dgm:constr type="h" for="ch" forName="accentShape_1" refType="h" fact="0.9952"/>
              <dgm:constr type="l" for="ch" forName="accentShape_3" refType="w" fact="0.2353"/>
              <dgm:constr type="t" for="ch" forName="accentShape_2" refType="h" fact="0.1192"/>
              <dgm:constr type="w" for="ch" forName="accentShape_2" refType="w" fact="0.2153"/>
              <dgm:constr type="h" for="ch" forName="accentShape_2" refType="h" fact="0.876"/>
              <dgm:constr type="l" for="ch" forName="accentShape_2" refType="w" fact="0.4699"/>
              <dgm:constr type="t" for="ch" forName="accentShape_3" refType="h" fact="0.2457"/>
              <dgm:constr type="w" for="ch" forName="accentShape_3" refType="w" fact="0.2153"/>
              <dgm:constr type="h" for="ch" forName="accentShape_3" refType="h" fact="0.7495"/>
              <dgm:constr type="l" for="ch" forName="accentShape_1" refType="w" fact="0.6997"/>
              <dgm:constr type="t" for="ch" forName="accentShape_4" refType="h" fact="0.3696"/>
              <dgm:constr type="w" for="ch" forName="accentShape_4" refType="w" fact="0.2153"/>
              <dgm:constr type="h" for="ch" forName="accentShape_4" refType="h" fact="0.6256"/>
              <dgm:constr type="l" for="ch" forName="parentText_4" refType="w" fact="0.16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3" refType="w" fact="0.3953"/>
              <dgm:constr type="t" for="ch" forName="parentText_2" refType="h" fact="0.1192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2" refType="w" fact="0.629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1" refType="w" fact="0.8597"/>
              <dgm:constr type="t" for="ch" forName="parentText_4" refType="h" fact="0.3696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childText_4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3" refType="w" fact="0.2353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808"/>
              <dgm:constr type="l" for="ch" forName="childText_2" refType="w" fact="0.4699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543"/>
              <dgm:constr type="l" for="ch" forName="childText_1" refType="w" fact="0.6997"/>
              <dgm:constr type="t" for="ch" forName="childText_4" refType="h" fact="0.3696"/>
              <dgm:constr type="w" for="ch" forName="childText_4" refType="w" refFor="ch" refForName="accentShape_4" fact="0.71"/>
              <dgm:constr type="h" for="ch" forName="childText_4" refType="h" fact="0.6261"/>
            </dgm:constrLst>
          </dgm:else>
        </dgm:choose>
      </dgm:if>
      <dgm:if name="Name18" axis="ch" ptType="node" func="cnt" op="equ" val="5">
        <dgm:alg type="composite">
          <dgm:param type="ar" val="2.0125"/>
        </dgm:alg>
        <dgm:choose name="Name19">
          <dgm:if name="Name20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2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4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5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1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2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4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17"/>
              <dgm:constr type="l" for="ch" forName="childText_5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56"/>
            </dgm:constrLst>
          </dgm:if>
          <dgm:else name="Name21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l" for="ch" forName="accentShape_5" refType="w" fact="0"/>
              <dgm:constr type="t" for="ch" forName="accentShape_1" refType="h" fact="0"/>
              <dgm:constr type="w" for="ch" forName="accentShape_1" refType="w" fact="0.1759"/>
              <dgm:constr type="h" for="ch" forName="accentShape_1" refType="h" fact="0.9952"/>
              <dgm:constr type="l" for="ch" forName="accentShape_4" refType="w" fact="0.192"/>
              <dgm:constr type="t" for="ch" forName="accentShape_2" refType="h" fact="0.1196"/>
              <dgm:constr type="w" for="ch" forName="accentShape_2" refType="w" fact="0.1759"/>
              <dgm:constr type="h" for="ch" forName="accentShape_2" refType="h" fact="0.876"/>
              <dgm:constr type="l" for="ch" forName="accentShape_3" refType="w" fact="0.384"/>
              <dgm:constr type="t" for="ch" forName="accentShape_3" refType="h" fact="0.2457"/>
              <dgm:constr type="w" for="ch" forName="accentShape_3" refType="w" fact="0.1759"/>
              <dgm:constr type="h" for="ch" forName="accentShape_3" refType="h" fact="0.7499"/>
              <dgm:constr type="l" for="ch" forName="accentShape_2" refType="w" fact="0.5759"/>
              <dgm:constr type="t" for="ch" forName="accentShape_4" refType="h" fact="0.3739"/>
              <dgm:constr type="w" for="ch" forName="accentShape_4" refType="w" fact="0.1759"/>
              <dgm:constr type="h" for="ch" forName="accentShape_4" refType="h" fact="0.6217"/>
              <dgm:constr type="l" for="ch" forName="accentShape_1" refType="w" fact="0.7679"/>
              <dgm:constr type="t" for="ch" forName="accentShape_5" refType="h" fact="0.5"/>
              <dgm:constr type="w" for="ch" forName="accentShape_5" refType="w" fact="0.1759"/>
              <dgm:constr type="h" for="ch" forName="accentShape_5" refType="h" fact="0.4956"/>
              <dgm:constr type="l" for="ch" forName="parentText_5" refType="w" fact="0.12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4" refType="w" fact="0.317"/>
              <dgm:constr type="t" for="ch" forName="parentText_2" refType="h" fact="0.1196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509"/>
              <dgm:constr type="t" for="ch" forName="parentText_3" refType="h" fact="0.2457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2" refType="w" fact="0.7009"/>
              <dgm:constr type="t" for="ch" forName="parentText_4" refType="h" fact="0.373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1" refType="w" fact="0.8929"/>
              <dgm:constr type="t" for="ch" forName="parentText_5" refType="h" fact="0.5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childText_5" refType="w" fact="0"/>
              <dgm:constr type="t" for="ch" forName="childText_1" refType="h" fact="0"/>
              <dgm:constr type="w" for="ch" forName="childText_1" refType="w" refFor="ch" refForName="accentShape_1" fact="0.71"/>
              <dgm:constr type="h" for="ch" forName="childText_1" refType="h"/>
              <dgm:constr type="l" for="ch" forName="childText_4" refType="w" fact="0.192"/>
              <dgm:constr type="t" for="ch" forName="childText_2" refType="h" fact="0.1192"/>
              <dgm:constr type="w" for="ch" forName="childText_2" refType="w" refFor="ch" refForName="accentShape_2" fact="0.71"/>
              <dgm:constr type="h" for="ch" forName="childText_2" refType="h" fact="0.876"/>
              <dgm:constr type="l" for="ch" forName="childText_3" refType="w" fact="0.384"/>
              <dgm:constr type="t" for="ch" forName="childText_3" refType="h" fact="0.2457"/>
              <dgm:constr type="w" for="ch" forName="childText_3" refType="w" refFor="ch" refForName="accentShape_3" fact="0.71"/>
              <dgm:constr type="h" for="ch" forName="childText_3" refType="h" fact="0.7499"/>
              <dgm:constr type="l" for="ch" forName="childText_2" refType="w" fact="0.5759"/>
              <dgm:constr type="t" for="ch" forName="childText_4" refType="h" fact="0.3739"/>
              <dgm:constr type="w" for="ch" forName="childText_4" refType="w" refFor="ch" refForName="accentShape_4" fact="0.71"/>
              <dgm:constr type="h" for="ch" forName="childText_4" refType="h" fact="0.6261"/>
              <dgm:constr type="l" for="ch" forName="childText_1" refType="w" fact="0.7679"/>
              <dgm:constr type="t" for="ch" forName="childText_5" refType="h" fact="0.5001"/>
              <dgm:constr type="w" for="ch" forName="childText_5" refType="w" refFor="ch" refForName="accentShape_5" fact="0.71"/>
              <dgm:constr type="h" for="ch" forName="childText_5" refType="h" fact="0.4999"/>
            </dgm:constrLst>
          </dgm:else>
        </dgm:choose>
      </dgm:if>
      <dgm:if name="Name22" axis="ch" ptType="node" func="cnt" op="equ" val="6">
        <dgm:alg type="composite">
          <dgm:param type="ar" val="2.4006"/>
        </dgm:alg>
        <dgm:shape xmlns:r="http://schemas.openxmlformats.org/officeDocument/2006/relationships" r:blip="">
          <dgm:adjLst/>
        </dgm:shape>
        <dgm:choose name="Name23">
          <dgm:if name="Name24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2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3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4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5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6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1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if>
          <dgm:else name="Name25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l" for="ch" forName="accentShape_6" refType="w" fact="0"/>
              <dgm:constr type="t" for="ch" forName="accentShape_1" refType="h" fact="0"/>
              <dgm:constr type="w" for="ch" forName="accentShape_1" refType="w" fact="0.1473"/>
              <dgm:constr type="h" for="ch" forName="accentShape_1" refType="h"/>
              <dgm:constr type="l" for="ch" forName="accentShape_5" refType="w" fact="0.1608"/>
              <dgm:constr type="t" for="ch" forName="accentShape_2" refType="h" fact="0.1"/>
              <dgm:constr type="w" for="ch" forName="accentShape_2" refType="w" fact="0.1473"/>
              <dgm:constr type="h" for="ch" forName="accentShape_2" refType="h" fact="0.9"/>
              <dgm:constr type="l" for="ch" forName="accentShape_4" refType="w" fact="0.3216"/>
              <dgm:constr type="t" for="ch" forName="accentShape_3" refType="h" fact="0.2"/>
              <dgm:constr type="w" for="ch" forName="accentShape_3" refType="w" fact="0.1473"/>
              <dgm:constr type="h" for="ch" forName="accentShape_3" refType="h" fact="0.8"/>
              <dgm:constr type="l" for="ch" forName="accentShape_3" refType="w" fact="0.4824"/>
              <dgm:constr type="t" for="ch" forName="accentShape_4" refType="h" fact="0.3"/>
              <dgm:constr type="w" for="ch" forName="accentShape_4" refType="w" fact="0.1473"/>
              <dgm:constr type="h" for="ch" forName="accentShape_4" refType="h" fact="0.7"/>
              <dgm:constr type="l" for="ch" forName="accentShape_2" refType="w" fact="0.6432"/>
              <dgm:constr type="t" for="ch" forName="accentShape_5" refType="h" fact="0.4"/>
              <dgm:constr type="w" for="ch" forName="accentShape_5" refType="w" fact="0.1473"/>
              <dgm:constr type="h" for="ch" forName="accentShape_5" refType="h" fact="0.6"/>
              <dgm:constr type="l" for="ch" forName="accentShape_1" refType="w" fact="0.8056"/>
              <dgm:constr type="t" for="ch" forName="accentShape_6" refType="h" fact="0.5"/>
              <dgm:constr type="w" for="ch" forName="accentShape_6" refType="w" fact="0.1473"/>
              <dgm:constr type="h" for="ch" forName="accentShape_6" refType="h" fact="0.5"/>
              <dgm:constr type="l" for="ch" forName="childText_6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5" refType="w" fact="0.1608"/>
              <dgm:constr type="t" for="ch" forName="childText_2" refType="h" fact="0.1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4" refType="w" fact="0.3216"/>
              <dgm:constr type="t" for="ch" forName="childText_3" refType="h" fact="0.2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3" refType="w" fact="0.4824"/>
              <dgm:constr type="t" for="ch" forName="childText_4" refType="h" fact="0.3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2" refType="w" fact="0.6432"/>
              <dgm:constr type="t" for="ch" forName="childText_5" refType="h" fact="0.4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1" refType="w" fact="0.8056"/>
              <dgm:constr type="t" for="ch" forName="childText_6" refType="h" fact="0.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parentText_6" refType="w" fact="0.1045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5" refType="w" fact="0.2653"/>
              <dgm:constr type="t" for="ch" forName="parentText_2" refType="h" fact="0.1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4" refType="w" fact="0.4261"/>
              <dgm:constr type="t" for="ch" forName="parentText_3" refType="h" fact="0.2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3" refType="w" fact="0.5869"/>
              <dgm:constr type="t" for="ch" forName="parentText_4" refType="h" fact="0.3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2" refType="w" fact="0.7477"/>
              <dgm:constr type="t" for="ch" forName="parentText_5" refType="h" fact="0.4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1" refType="w" fact="0.9101"/>
              <dgm:constr type="t" for="ch" forName="parentText_6" refType="h" fact="0.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</dgm:constrLst>
          </dgm:else>
        </dgm:choose>
      </dgm:if>
      <dgm:else name="Name26">
        <dgm:alg type="composite">
          <dgm:param type="ar" val="2.7874"/>
        </dgm:alg>
        <dgm:shape xmlns:r="http://schemas.openxmlformats.org/officeDocument/2006/relationships" r:blip="">
          <dgm:adjLst/>
        </dgm:shape>
        <dgm:choose name="Name27">
          <dgm:if name="Name28" func="var" arg="dir" op="equ" val="norm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1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2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3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5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6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7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1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2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3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5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6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7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1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2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3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5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6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7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if>
          <dgm:else name="Name29">
            <dgm:constrLst>
              <dgm:constr type="primFontSz" for="des" forName="childText_1" val="65"/>
              <dgm:constr type="primFontSz" for="des" forName="parentText_1" val="65"/>
              <dgm:constr type="primFontSz" for="des" forName="childText_1" refType="primFontSz" refFor="des" refForName="parentText_1" op="lte"/>
              <dgm:constr type="primFontSz" for="des" forName="childText_2" refType="primFontSz" refFor="des" refForName="parentText_1" op="lte"/>
              <dgm:constr type="primFontSz" for="des" forName="childText_3" refType="primFontSz" refFor="des" refForName="parentText_1" op="lte"/>
              <dgm:constr type="primFontSz" for="des" forName="childText_4" refType="primFontSz" refFor="des" refForName="parentText_1" op="lte"/>
              <dgm:constr type="primFontSz" for="des" forName="childText_5" refType="primFontSz" refFor="des" refForName="parentText_1" op="lte"/>
              <dgm:constr type="primFontSz" for="des" forName="childText_6" refType="primFontSz" refFor="des" refForName="parentText_1" op="lte"/>
              <dgm:constr type="primFontSz" for="des" forName="childText_7" refType="primFontSz" refFor="des" refForName="parentText_1" op="lte"/>
              <dgm:constr type="primFontSz" for="des" forName="childText_1" refType="primFontSz" refFor="des" refForName="parentText_2" op="lte"/>
              <dgm:constr type="primFontSz" for="des" forName="childText_2" refType="primFontSz" refFor="des" refForName="parentText_2" op="lte"/>
              <dgm:constr type="primFontSz" for="des" forName="childText_3" refType="primFontSz" refFor="des" refForName="parentText_2" op="lte"/>
              <dgm:constr type="primFontSz" for="des" forName="childText_4" refType="primFontSz" refFor="des" refForName="parentText_2" op="lte"/>
              <dgm:constr type="primFontSz" for="des" forName="childText_5" refType="primFontSz" refFor="des" refForName="parentText_2" op="lte"/>
              <dgm:constr type="primFontSz" for="des" forName="childText_6" refType="primFontSz" refFor="des" refForName="parentText_2" op="lte"/>
              <dgm:constr type="primFontSz" for="des" forName="childText_7" refType="primFontSz" refFor="des" refForName="parentText_2" op="lte"/>
              <dgm:constr type="primFontSz" for="des" forName="childText_1" refType="primFontSz" refFor="des" refForName="parentText_3" op="lte"/>
              <dgm:constr type="primFontSz" for="des" forName="childText_2" refType="primFontSz" refFor="des" refForName="parentText_3" op="lte"/>
              <dgm:constr type="primFontSz" for="des" forName="childText_3" refType="primFontSz" refFor="des" refForName="parentText_3" op="lte"/>
              <dgm:constr type="primFontSz" for="des" forName="childText_4" refType="primFontSz" refFor="des" refForName="parentText_3" op="lte"/>
              <dgm:constr type="primFontSz" for="des" forName="childText_5" refType="primFontSz" refFor="des" refForName="parentText_3" op="lte"/>
              <dgm:constr type="primFontSz" for="des" forName="childText_6" refType="primFontSz" refFor="des" refForName="parentText_3" op="lte"/>
              <dgm:constr type="primFontSz" for="des" forName="childText_7" refType="primFontSz" refFor="des" refForName="parentText_3" op="lte"/>
              <dgm:constr type="primFontSz" for="des" forName="childText_1" refType="primFontSz" refFor="des" refForName="parentText_4" op="lte"/>
              <dgm:constr type="primFontSz" for="des" forName="childText_2" refType="primFontSz" refFor="des" refForName="parentText_4" op="lte"/>
              <dgm:constr type="primFontSz" for="des" forName="childText_3" refType="primFontSz" refFor="des" refForName="parentText_4" op="lte"/>
              <dgm:constr type="primFontSz" for="des" forName="childText_4" refType="primFontSz" refFor="des" refForName="parentText_4" op="lte"/>
              <dgm:constr type="primFontSz" for="des" forName="childText_5" refType="primFontSz" refFor="des" refForName="parentText_4" op="lte"/>
              <dgm:constr type="primFontSz" for="des" forName="childText_6" refType="primFontSz" refFor="des" refForName="parentText_4" op="lte"/>
              <dgm:constr type="primFontSz" for="des" forName="childText_7" refType="primFontSz" refFor="des" refForName="parentText_4" op="lte"/>
              <dgm:constr type="primFontSz" for="des" forName="childText_1" refType="primFontSz" refFor="des" refForName="parentText_5" op="lte"/>
              <dgm:constr type="primFontSz" for="des" forName="childText_2" refType="primFontSz" refFor="des" refForName="parentText_5" op="lte"/>
              <dgm:constr type="primFontSz" for="des" forName="childText_3" refType="primFontSz" refFor="des" refForName="parentText_5" op="lte"/>
              <dgm:constr type="primFontSz" for="des" forName="childText_4" refType="primFontSz" refFor="des" refForName="parentText_5" op="lte"/>
              <dgm:constr type="primFontSz" for="des" forName="childText_5" refType="primFontSz" refFor="des" refForName="parentText_5" op="lte"/>
              <dgm:constr type="primFontSz" for="des" forName="childText_6" refType="primFontSz" refFor="des" refForName="parentText_5" op="lte"/>
              <dgm:constr type="primFontSz" for="des" forName="childText_7" refType="primFontSz" refFor="des" refForName="parentText_5" op="lte"/>
              <dgm:constr type="primFontSz" for="des" forName="childText_1" refType="primFontSz" refFor="des" refForName="parentText_6" op="lte"/>
              <dgm:constr type="primFontSz" for="des" forName="childText_2" refType="primFontSz" refFor="des" refForName="parentText_6" op="lte"/>
              <dgm:constr type="primFontSz" for="des" forName="childText_3" refType="primFontSz" refFor="des" refForName="parentText_6" op="lte"/>
              <dgm:constr type="primFontSz" for="des" forName="childText_4" refType="primFontSz" refFor="des" refForName="parentText_6" op="lte"/>
              <dgm:constr type="primFontSz" for="des" forName="childText_5" refType="primFontSz" refFor="des" refForName="parentText_6" op="lte"/>
              <dgm:constr type="primFontSz" for="des" forName="childText_6" refType="primFontSz" refFor="des" refForName="parentText_6" op="lte"/>
              <dgm:constr type="primFontSz" for="des" forName="childText_7" refType="primFontSz" refFor="des" refForName="parentText_6" op="lte"/>
              <dgm:constr type="primFontSz" for="des" forName="childText_1" refType="primFontSz" refFor="des" refForName="parentText_7" op="lte"/>
              <dgm:constr type="primFontSz" for="des" forName="childText_2" refType="primFontSz" refFor="des" refForName="parentText_7" op="lte"/>
              <dgm:constr type="primFontSz" for="des" forName="childText_3" refType="primFontSz" refFor="des" refForName="parentText_7" op="lte"/>
              <dgm:constr type="primFontSz" for="des" forName="childText_4" refType="primFontSz" refFor="des" refForName="parentText_7" op="lte"/>
              <dgm:constr type="primFontSz" for="des" forName="childText_5" refType="primFontSz" refFor="des" refForName="parentText_7" op="lte"/>
              <dgm:constr type="primFontSz" for="des" forName="childText_6" refType="primFontSz" refFor="des" refForName="parentText_7" op="lte"/>
              <dgm:constr type="primFontSz" for="des" forName="childText_7" refType="primFontSz" refFor="des" refForName="parentText_7" op="lte"/>
              <dgm:constr type="primFontSz" for="des" forName="parentText_2" refType="primFontSz" refFor="des" refForName="parentText_1" op="equ"/>
              <dgm:constr type="primFontSz" for="des" forName="parentText_3" refType="primFontSz" refFor="des" refForName="parentText_1" op="equ"/>
              <dgm:constr type="primFontSz" for="des" forName="parentText_4" refType="primFontSz" refFor="des" refForName="parentText_1" op="equ"/>
              <dgm:constr type="primFontSz" for="des" forName="parentText_5" refType="primFontSz" refFor="des" refForName="parentText_1" op="equ"/>
              <dgm:constr type="primFontSz" for="des" forName="parentText_6" refType="primFontSz" refFor="des" refForName="parentText_1" op="equ"/>
              <dgm:constr type="primFontSz" for="des" forName="parentText_7" refType="primFontSz" refFor="des" refForName="parentText_1" op="equ"/>
              <dgm:constr type="primFontSz" for="des" forName="childText_2" refType="primFontSz" refFor="des" refForName="childText_1" op="equ"/>
              <dgm:constr type="primFontSz" for="des" forName="childText_3" refType="primFontSz" refFor="des" refForName="childText_1" op="equ"/>
              <dgm:constr type="primFontSz" for="des" forName="childText_4" refType="primFontSz" refFor="des" refForName="childText_1" op="equ"/>
              <dgm:constr type="primFontSz" for="des" forName="childText_5" refType="primFontSz" refFor="des" refForName="childText_1" op="equ"/>
              <dgm:constr type="primFontSz" for="des" forName="childText_6" refType="primFontSz" refFor="des" refForName="childText_1" op="equ"/>
              <dgm:constr type="primFontSz" for="des" forName="childText_7" refType="primFontSz" refFor="des" refForName="childText_1" op="equ"/>
              <dgm:constr type="l" for="ch" forName="accentShape_7" refType="w" fact="0"/>
              <dgm:constr type="t" for="ch" forName="accentShape_1" refType="h" fact="0"/>
              <dgm:constr type="w" for="ch" forName="accentShape_1" refType="w" fact="0.1269"/>
              <dgm:constr type="h" for="ch" forName="accentShape_1" refType="h"/>
              <dgm:constr type="l" for="ch" forName="accentShape_6" refType="w" fact="0.1385"/>
              <dgm:constr type="t" for="ch" forName="accentShape_2" refType="h" fact="0.0833"/>
              <dgm:constr type="w" for="ch" forName="accentShape_2" refType="w" fact="0.1269"/>
              <dgm:constr type="h" for="ch" forName="accentShape_2" refType="h" fact="0.9165"/>
              <dgm:constr type="l" for="ch" forName="accentShape_5" refType="w" fact="0.277"/>
              <dgm:constr type="t" for="ch" forName="accentShape_3" refType="h" fact="0.1666"/>
              <dgm:constr type="w" for="ch" forName="accentShape_3" refType="w" fact="0.1269"/>
              <dgm:constr type="h" for="ch" forName="accentShape_3" refType="h" fact="0.8332"/>
              <dgm:constr type="l" for="ch" forName="accentShape_4" refType="w" fact="0.4155"/>
              <dgm:constr type="t" for="ch" forName="accentShape_4" refType="h" fact="0.2499"/>
              <dgm:constr type="w" for="ch" forName="accentShape_4" refType="w" fact="0.1269"/>
              <dgm:constr type="h" for="ch" forName="accentShape_4" refType="h" fact="0.7499"/>
              <dgm:constr type="l" for="ch" forName="accentShape_3" refType="w" fact="0.5539"/>
              <dgm:constr type="t" for="ch" forName="accentShape_5" refType="h" fact="0.3332"/>
              <dgm:constr type="w" for="ch" forName="accentShape_5" refType="w" fact="0.1269"/>
              <dgm:constr type="h" for="ch" forName="accentShape_5" refType="h" fact="0.6666"/>
              <dgm:constr type="l" for="ch" forName="accentShape_2" refType="w" fact="0.6938"/>
              <dgm:constr type="t" for="ch" forName="accentShape_6" refType="h" fact="0.4165"/>
              <dgm:constr type="w" for="ch" forName="accentShape_6" refType="w" fact="0.1269"/>
              <dgm:constr type="h" for="ch" forName="accentShape_6" refType="h" fact="0.5833"/>
              <dgm:constr type="l" for="ch" forName="accentShape_1" refType="w" fact="0.8326"/>
              <dgm:constr type="t" for="ch" forName="accentShape_7" refType="h" fact="0.5"/>
              <dgm:constr type="w" for="ch" forName="accentShape_7" refType="w" fact="0.1269"/>
              <dgm:constr type="h" for="ch" forName="accentShape_7" refType="h" fact="0.5"/>
              <dgm:constr type="l" for="ch" forName="parentText_7" refType="w" fact="0.0888"/>
              <dgm:constr type="t" for="ch" forName="parentText_1" refType="h" fact="0"/>
              <dgm:constr type="w" for="ch" forName="parentText_1" refType="w" refFor="ch" refForName="accentShape_1" fact="0.26"/>
              <dgm:constr type="h" for="ch" forName="parentText_1" refType="h" refFor="ch" refForName="accentShape_1" fact="0.9"/>
              <dgm:constr type="l" for="ch" forName="parentText_6" refType="w" fact="0.2273"/>
              <dgm:constr type="t" for="ch" forName="parentText_2" refType="h" fact="0.0833"/>
              <dgm:constr type="w" for="ch" forName="parentText_2" refType="w" refFor="ch" refForName="accentShape_2" fact="0.26"/>
              <dgm:constr type="h" for="ch" forName="parentText_2" refType="h" refFor="ch" refForName="accentShape_2" fact="0.9"/>
              <dgm:constr type="l" for="ch" forName="parentText_5" refType="w" fact="0.36583"/>
              <dgm:constr type="t" for="ch" forName="parentText_3" refType="h" fact="0.1666"/>
              <dgm:constr type="w" for="ch" forName="parentText_3" refType="w" refFor="ch" refForName="accentShape_3" fact="0.26"/>
              <dgm:constr type="h" for="ch" forName="parentText_3" refType="h" refFor="ch" refForName="accentShape_3" fact="0.9"/>
              <dgm:constr type="l" for="ch" forName="parentText_4" refType="w" fact="0.5043"/>
              <dgm:constr type="t" for="ch" forName="parentText_4" refType="h" fact="0.2499"/>
              <dgm:constr type="w" for="ch" forName="parentText_4" refType="w" refFor="ch" refForName="accentShape_4" fact="0.26"/>
              <dgm:constr type="h" for="ch" forName="parentText_4" refType="h" refFor="ch" refForName="accentShape_4" fact="0.9"/>
              <dgm:constr type="l" for="ch" forName="parentText_3" refType="w" fact="0.6427"/>
              <dgm:constr type="t" for="ch" forName="parentText_5" refType="h" fact="0.3332"/>
              <dgm:constr type="w" for="ch" forName="parentText_5" refType="w" refFor="ch" refForName="accentShape_5" fact="0.26"/>
              <dgm:constr type="h" for="ch" forName="parentText_5" refType="h" refFor="ch" refForName="accentShape_5" fact="0.9"/>
              <dgm:constr type="l" for="ch" forName="parentText_2" refType="w" fact="0.78263"/>
              <dgm:constr type="t" for="ch" forName="parentText_6" refType="h" fact="0.4165"/>
              <dgm:constr type="w" for="ch" forName="parentText_6" refType="w" refFor="ch" refForName="accentShape_6" fact="0.26"/>
              <dgm:constr type="h" for="ch" forName="parentText_6" refType="h" refFor="ch" refForName="accentShape_6" fact="0.9"/>
              <dgm:constr type="l" for="ch" forName="parentText_1" refType="w" fact="0.92143"/>
              <dgm:constr type="t" for="ch" forName="parentText_7" refType="h" fact="0.5"/>
              <dgm:constr type="w" for="ch" forName="parentText_7" refType="w" refFor="ch" refForName="accentShape_7" fact="0.26"/>
              <dgm:constr type="h" for="ch" forName="parentText_7" refType="h" refFor="ch" refForName="accentShape_7" fact="0.9"/>
              <dgm:constr type="l" for="ch" forName="childText_7" refType="w" fact="0"/>
              <dgm:constr type="t" for="ch" forName="childText_1" refType="h" fact="0"/>
              <dgm:constr type="w" for="ch" forName="childText_1" refType="w" refFor="ch" refForName="accentShape_1" fact="0.7"/>
              <dgm:constr type="h" for="ch" forName="childText_1" refType="h" refFor="ch" refForName="accentShape_1"/>
              <dgm:constr type="l" for="ch" forName="childText_6" refType="w" fact="0.1385"/>
              <dgm:constr type="t" for="ch" forName="childText_2" refType="h" fact="0.0833"/>
              <dgm:constr type="w" for="ch" forName="childText_2" refType="w" refFor="ch" refForName="accentShape_2" fact="0.7"/>
              <dgm:constr type="h" for="ch" forName="childText_2" refType="h" refFor="ch" refForName="accentShape_2"/>
              <dgm:constr type="l" for="ch" forName="childText_5" refType="w" fact="0.277"/>
              <dgm:constr type="t" for="ch" forName="childText_3" refType="h" fact="0.1666"/>
              <dgm:constr type="w" for="ch" forName="childText_3" refType="w" refFor="ch" refForName="accentShape_3" fact="0.7"/>
              <dgm:constr type="h" for="ch" forName="childText_3" refType="h" refFor="ch" refForName="accentShape_3"/>
              <dgm:constr type="l" for="ch" forName="childText_4" refType="w" fact="0.4155"/>
              <dgm:constr type="t" for="ch" forName="childText_4" refType="h" fact="0.2499"/>
              <dgm:constr type="w" for="ch" forName="childText_4" refType="w" refFor="ch" refForName="accentShape_4" fact="0.7"/>
              <dgm:constr type="h" for="ch" forName="childText_4" refType="h" refFor="ch" refForName="accentShape_4"/>
              <dgm:constr type="l" for="ch" forName="childText_3" refType="w" fact="0.5539"/>
              <dgm:constr type="t" for="ch" forName="childText_5" refType="h" fact="0.3332"/>
              <dgm:constr type="w" for="ch" forName="childText_5" refType="w" refFor="ch" refForName="accentShape_5" fact="0.7"/>
              <dgm:constr type="h" for="ch" forName="childText_5" refType="h" refFor="ch" refForName="accentShape_5"/>
              <dgm:constr type="l" for="ch" forName="childText_2" refType="w" fact="0.6938"/>
              <dgm:constr type="t" for="ch" forName="childText_6" refType="h" fact="0.4165"/>
              <dgm:constr type="w" for="ch" forName="childText_6" refType="w" refFor="ch" refForName="accentShape_6" fact="0.7"/>
              <dgm:constr type="h" for="ch" forName="childText_6" refType="h" refFor="ch" refForName="accentShape_6"/>
              <dgm:constr type="l" for="ch" forName="childText_1" refType="w" fact="0.8326"/>
              <dgm:constr type="t" for="ch" forName="childText_7" refType="h" fact="0.5"/>
              <dgm:constr type="w" for="ch" forName="childText_7" refType="w" refFor="ch" refForName="accentShape_7" fact="0.7"/>
              <dgm:constr type="h" for="ch" forName="childText_7" refType="h" refFor="ch" refForName="accentShape_7"/>
            </dgm:constrLst>
          </dgm:else>
        </dgm:choose>
      </dgm:else>
    </dgm:choose>
    <dgm:forEach name="wrapper" axis="self" ptType="parTrans">
      <dgm:forEach name="accentRepeat" axis="self">
        <dgm:layoutNode name="imageRepeatNode" styleLbl="node1">
          <dgm:alg type="sp"/>
          <dgm:shape xmlns:r="http://schemas.openxmlformats.org/officeDocument/2006/relationships" type="rect" r:blip="" zOrderOff="-10">
            <dgm:adjLst/>
          </dgm:shape>
          <dgm:presOf axis="self"/>
        </dgm:layoutNode>
      </dgm:forEach>
    </dgm:forEach>
    <dgm:forEach name="Name30" axis="ch" ptType="node" cnt="1">
      <dgm:layoutNode name="parentText_1" styleLbl="node1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1" styleLbl="node1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1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2" cnt="1">
      <dgm:layoutNode name="parentText_2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2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2">
        <dgm:alg type="sp"/>
        <dgm:shape xmlns:r="http://schemas.openxmlformats.org/officeDocument/2006/relationships" r:blip="">
          <dgm:adjLst/>
        </dgm:shape>
        <dgm:presOf/>
        <dgm:constrLst/>
        <dgm:forEach name="Name33" ref="accentRepeat"/>
      </dgm:layoutNode>
    </dgm:forEach>
    <dgm:forEach name="Name34" axis="ch" ptType="node" st="3" cnt="1">
      <dgm:layoutNode name="parentText_3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3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3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</dgm:forEach>
    <dgm:forEach name="Name36" axis="ch" ptType="node" st="4" cnt="1">
      <dgm:layoutNode name="parentText_4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4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parentText_5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45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5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5">
        <dgm:alg type="sp"/>
        <dgm:shape xmlns:r="http://schemas.openxmlformats.org/officeDocument/2006/relationships" r:blip="">
          <dgm:adjLst/>
        </dgm:shape>
        <dgm:presOf/>
        <dgm:constrLst/>
        <dgm:forEach name="Name39" ref="accentRepeat"/>
      </dgm:layoutNode>
    </dgm:forEach>
    <dgm:forEach name="Name40" axis="ch" ptType="node" st="6" cnt="1">
      <dgm:layoutNode name="parentText_6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6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6">
        <dgm:alg type="sp"/>
        <dgm:shape xmlns:r="http://schemas.openxmlformats.org/officeDocument/2006/relationships" r:blip="">
          <dgm:adjLst/>
        </dgm:shape>
        <dgm:presOf/>
        <dgm:constrLst/>
        <dgm:forEach name="Name41" ref="accentRepeat"/>
      </dgm:layoutNode>
    </dgm:forEach>
    <dgm:forEach name="Name42" axis="ch" ptType="node" st="7" cnt="1">
      <dgm:layoutNode name="parentText_7">
        <dgm:varLst>
          <dgm:chMax val="1"/>
          <dgm:chPref val="1"/>
          <dgm:bulletEnabled val="1"/>
        </dgm:varLst>
        <dgm:alg type="tx">
          <dgm:param type="parTxLTRAlign" val="r"/>
          <dgm:param type="shpTxLTRAlignCh" val="r"/>
          <dgm:param type="txAnchorVertCh" val="mid"/>
          <dgm:param type="autoTxRot" val="grav"/>
        </dgm:alg>
        <dgm:shape xmlns:r="http://schemas.openxmlformats.org/officeDocument/2006/relationships" rot="-90" type="rect" r:blip="" hideGeom="1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"/>
          <dgm:constr type="bMarg" refType="primFontSz" fact="0.1"/>
        </dgm:constrLst>
        <dgm:ruleLst>
          <dgm:rule type="primFontSz" val="5" fact="NaN" max="NaN"/>
        </dgm:ruleLst>
      </dgm:layoutNode>
      <dgm:layoutNode name="childText_7">
        <dgm:varLst>
          <dgm:chMax val="0"/>
          <dgm:chPref val="0"/>
          <dgm:bulletEnabled val="1"/>
        </dgm:varLst>
        <dgm:alg type="tx">
          <dgm:param type="txAnchorVert" val="t"/>
          <dgm:param type="parTxLTRAlign" val="l"/>
        </dgm:alg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Shape_7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5A53A-5130-46C4-8F2E-0355A1B2A167}" type="datetimeFigureOut">
              <a:rPr lang="fr-FR" smtClean="0"/>
              <a:t>15/06/2021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91915-3518-476D-A948-9057783631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71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4190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412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726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1158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62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99358-26EA-4EBF-9157-1DE020BEB250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63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AA2E-6382-432F-8A8F-C5436B91FE56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065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53B5-A36E-4759-A457-651488F49515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742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2422A-FC52-42CF-BB17-83AFD7F81ED0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18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BA0A5-16DF-4883-A199-E97ADC960940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13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691F5-8211-4736-AEE9-BBE466B5BBDD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31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13192-91B8-4A65-8442-710657DE6C42}" type="datetime1">
              <a:rPr lang="fr-FR" smtClean="0"/>
              <a:t>15/06/2021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980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C134-E402-442A-81A5-2BF2017A38C7}" type="datetime1">
              <a:rPr lang="fr-FR" smtClean="0"/>
              <a:t>15/06/2021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25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4DD6-0F0E-4F7E-9F1C-7C38258B6D02}" type="datetime1">
              <a:rPr lang="fr-FR" smtClean="0"/>
              <a:t>15/06/2021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73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F510F-9AD8-492E-945D-71CD0ADBC54C}" type="datetime1">
              <a:rPr lang="fr-FR" smtClean="0"/>
              <a:t>15/06/2021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579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C114-69F9-4D36-A7FA-BEAF76219CB1}" type="datetime1">
              <a:rPr lang="fr-FR" smtClean="0"/>
              <a:t>15/06/2021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75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DE9A6-0CCB-4415-BE43-D31774A66A29}" type="datetime1">
              <a:rPr lang="fr-FR" smtClean="0"/>
              <a:t>15/06/2021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10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B0729-84F0-4994-8C58-2B11E58A6293}" type="datetime1">
              <a:rPr lang="fr-FR" smtClean="0"/>
              <a:t>15/06/2021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E8CF9-D334-437A-BA50-3ED6FEC424A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753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18" Type="http://schemas.openxmlformats.org/officeDocument/2006/relationships/diagramLayout" Target="../diagrams/layout8.xml"/><Relationship Id="rId26" Type="http://schemas.microsoft.com/office/2007/relationships/diagramDrawing" Target="../diagrams/drawing9.xml"/><Relationship Id="rId3" Type="http://schemas.openxmlformats.org/officeDocument/2006/relationships/diagramLayout" Target="../diagrams/layout5.xml"/><Relationship Id="rId21" Type="http://schemas.microsoft.com/office/2007/relationships/diagramDrawing" Target="../diagrams/drawing8.xml"/><Relationship Id="rId34" Type="http://schemas.openxmlformats.org/officeDocument/2006/relationships/diagramQuickStyle" Target="../diagrams/quickStyle11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diagramData" Target="../diagrams/data8.xml"/><Relationship Id="rId25" Type="http://schemas.openxmlformats.org/officeDocument/2006/relationships/diagramColors" Target="../diagrams/colors9.xml"/><Relationship Id="rId33" Type="http://schemas.openxmlformats.org/officeDocument/2006/relationships/diagramLayout" Target="../diagrams/layout11.xml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20" Type="http://schemas.openxmlformats.org/officeDocument/2006/relationships/diagramColors" Target="../diagrams/colors8.xml"/><Relationship Id="rId29" Type="http://schemas.openxmlformats.org/officeDocument/2006/relationships/diagramQuickStyle" Target="../diagrams/quickStyle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24" Type="http://schemas.openxmlformats.org/officeDocument/2006/relationships/diagramQuickStyle" Target="../diagrams/quickStyle9.xml"/><Relationship Id="rId32" Type="http://schemas.openxmlformats.org/officeDocument/2006/relationships/diagramData" Target="../diagrams/data11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23" Type="http://schemas.openxmlformats.org/officeDocument/2006/relationships/diagramLayout" Target="../diagrams/layout9.xml"/><Relationship Id="rId28" Type="http://schemas.openxmlformats.org/officeDocument/2006/relationships/diagramLayout" Target="../diagrams/layout10.xml"/><Relationship Id="rId36" Type="http://schemas.microsoft.com/office/2007/relationships/diagramDrawing" Target="../diagrams/drawing11.xml"/><Relationship Id="rId10" Type="http://schemas.openxmlformats.org/officeDocument/2006/relationships/diagramColors" Target="../diagrams/colors6.xml"/><Relationship Id="rId19" Type="http://schemas.openxmlformats.org/officeDocument/2006/relationships/diagramQuickStyle" Target="../diagrams/quickStyle8.xml"/><Relationship Id="rId31" Type="http://schemas.microsoft.com/office/2007/relationships/diagramDrawing" Target="../diagrams/drawing10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Relationship Id="rId22" Type="http://schemas.openxmlformats.org/officeDocument/2006/relationships/diagramData" Target="../diagrams/data9.xml"/><Relationship Id="rId27" Type="http://schemas.openxmlformats.org/officeDocument/2006/relationships/diagramData" Target="../diagrams/data10.xml"/><Relationship Id="rId30" Type="http://schemas.openxmlformats.org/officeDocument/2006/relationships/diagramColors" Target="../diagrams/colors10.xml"/><Relationship Id="rId35" Type="http://schemas.openxmlformats.org/officeDocument/2006/relationships/diagramColors" Target="../diagrams/colors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155144407904322/videos/316389152694503" TargetMode="External"/><Relationship Id="rId2" Type="http://schemas.openxmlformats.org/officeDocument/2006/relationships/hyperlink" Target="https://www.facebook.com/villedebruges/videos/570479833362909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www.facebook.com/155144407904322/videos/241858107658979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5.jpeg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48.emf"/><Relationship Id="rId10" Type="http://schemas.openxmlformats.org/officeDocument/2006/relationships/image" Target="../media/image78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8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8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83.png"/><Relationship Id="rId4" Type="http://schemas.microsoft.com/office/2007/relationships/hdphoto" Target="../media/hdphoto5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5D38BF-4A9B-4455-9CBE-FBE4945DE70D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842963"/>
            <a:ext cx="2210991" cy="3450431"/>
          </a:xfrm>
        </p:spPr>
        <p:txBody>
          <a:bodyPr/>
          <a:lstStyle/>
          <a:p>
            <a:r>
              <a:rPr lang="fr-FR" dirty="0"/>
              <a:t>1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auto">
          <a:xfrm>
            <a:off x="-4684182" y="-2189064"/>
            <a:ext cx="17023557" cy="8865394"/>
            <a:chOff x="-4269" y="-1561"/>
            <a:chExt cx="14298" cy="7446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-4269" y="-1561"/>
              <a:ext cx="14298" cy="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" y="278"/>
              <a:ext cx="829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019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151626" y="2179700"/>
            <a:ext cx="1933099" cy="35779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" rIns="0" bIns="0" rtlCol="0">
            <a:spAutoFit/>
          </a:bodyPr>
          <a:lstStyle/>
          <a:p>
            <a:pPr marL="107156">
              <a:spcBef>
                <a:spcPts val="30"/>
              </a:spcBef>
            </a:pPr>
            <a:endParaRPr sz="2300" dirty="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28650" y="512927"/>
            <a:ext cx="7886700" cy="516006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algn="ctr">
              <a:lnSpc>
                <a:spcPct val="100200"/>
              </a:lnSpc>
              <a:spcBef>
                <a:spcPts val="64"/>
              </a:spcBef>
              <a:tabLst>
                <a:tab pos="750094" algn="l"/>
              </a:tabLst>
            </a:pPr>
            <a:r>
              <a:rPr lang="fr-FR" b="1" dirty="0">
                <a:latin typeface="Century Gothic" panose="020B0502020202020204" pitchFamily="34" charset="0"/>
              </a:rPr>
              <a:t>COMMENT ON S’Y EST PRIS ?</a:t>
            </a:r>
          </a:p>
        </p:txBody>
      </p:sp>
      <p:graphicFrame>
        <p:nvGraphicFramePr>
          <p:cNvPr id="2" name="Espace réservé du contenu 1">
            <a:extLst>
              <a:ext uri="{FF2B5EF4-FFF2-40B4-BE49-F238E27FC236}">
                <a16:creationId xmlns:a16="http://schemas.microsoft.com/office/drawing/2014/main" xmlns="" id="{869B2EEC-4429-4D47-ABF0-68C97A6F70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2029595"/>
              </p:ext>
            </p:extLst>
          </p:nvPr>
        </p:nvGraphicFramePr>
        <p:xfrm>
          <a:off x="198025" y="1406541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3DE40F3-BCBE-4E9C-94CC-381B06AC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30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>
                <a:latin typeface="Century Gothic" panose="020B0502020202020204" pitchFamily="34" charset="0"/>
              </a:rPr>
              <a:t>11</a:t>
            </a:fld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F021E5A-EA86-4A3F-9E23-1C59A504D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1" t="19915" r="24258" b="9931"/>
          <a:stretch/>
        </p:blipFill>
        <p:spPr>
          <a:xfrm>
            <a:off x="1016211" y="0"/>
            <a:ext cx="71115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1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95289B4-8A07-401E-AC7B-1A9AF4CFED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08" t="47512" r="36127" b="6081"/>
          <a:stretch/>
        </p:blipFill>
        <p:spPr>
          <a:xfrm>
            <a:off x="0" y="259992"/>
            <a:ext cx="5825532" cy="48175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E34CCF-07D8-4FDA-A6C5-5218346655E3}"/>
              </a:ext>
            </a:extLst>
          </p:cNvPr>
          <p:cNvSpPr/>
          <p:nvPr/>
        </p:nvSpPr>
        <p:spPr>
          <a:xfrm>
            <a:off x="3200401" y="343134"/>
            <a:ext cx="5486401" cy="13619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fr-FR" sz="3300" b="1" dirty="0">
                <a:latin typeface="Century Gothic" panose="020B0502020202020204" pitchFamily="34" charset="0"/>
              </a:rPr>
              <a:t>ENGAGEMENTS COMMUNS</a:t>
            </a:r>
            <a:br>
              <a:rPr lang="fr-FR" sz="3300" b="1" dirty="0">
                <a:latin typeface="Century Gothic" panose="020B0502020202020204" pitchFamily="34" charset="0"/>
              </a:rPr>
            </a:br>
            <a:endParaRPr lang="fr-FR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A0682F-09DD-4C61-A06F-33CFCCD7BE4D}"/>
              </a:ext>
            </a:extLst>
          </p:cNvPr>
          <p:cNvSpPr/>
          <p:nvPr/>
        </p:nvSpPr>
        <p:spPr>
          <a:xfrm>
            <a:off x="5198026" y="1511189"/>
            <a:ext cx="3488776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lvl="1" algn="r">
              <a:spcBef>
                <a:spcPts val="750"/>
              </a:spcBef>
            </a:pPr>
            <a:r>
              <a:rPr lang="fr-FR" b="1" dirty="0">
                <a:solidFill>
                  <a:srgbClr val="00B0F0"/>
                </a:solidFill>
                <a:latin typeface="Century Gothic" panose="020B0502020202020204" pitchFamily="34" charset="0"/>
              </a:rPr>
              <a:t>Élus - Habitants - Services - Partenaires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4EB9BDB-9DC5-489E-BE48-E628B4EA686A}"/>
              </a:ext>
            </a:extLst>
          </p:cNvPr>
          <p:cNvSpPr/>
          <p:nvPr/>
        </p:nvSpPr>
        <p:spPr>
          <a:xfrm>
            <a:off x="5026688" y="2250281"/>
            <a:ext cx="3660113" cy="22134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lvl="1" algn="r">
              <a:spcBef>
                <a:spcPts val="750"/>
              </a:spcBef>
            </a:pPr>
            <a:r>
              <a:rPr lang="fr-FR" dirty="0">
                <a:latin typeface="Century Gothic" panose="020B0502020202020204" pitchFamily="34" charset="0"/>
              </a:rPr>
              <a:t>La ville s’engage à </a:t>
            </a:r>
          </a:p>
          <a:p>
            <a:pPr marL="0" lvl="1" algn="r">
              <a:spcBef>
                <a:spcPts val="750"/>
              </a:spcBef>
            </a:pPr>
            <a:r>
              <a:rPr lang="fr-FR" dirty="0">
                <a:latin typeface="Century Gothic" panose="020B0502020202020204" pitchFamily="34" charset="0"/>
                <a:sym typeface="Wingdings" panose="05000000000000000000" pitchFamily="2" charset="2"/>
              </a:rPr>
              <a:t> </a:t>
            </a:r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P</a:t>
            </a:r>
            <a:r>
              <a:rPr lang="fr-FR" b="1" dirty="0">
                <a:latin typeface="Century Gothic" panose="020B0502020202020204" pitchFamily="34" charset="0"/>
              </a:rPr>
              <a:t>rendre en compte les résultats </a:t>
            </a:r>
            <a:r>
              <a:rPr lang="fr-FR" dirty="0">
                <a:latin typeface="Century Gothic" panose="020B0502020202020204" pitchFamily="34" charset="0"/>
              </a:rPr>
              <a:t>issus de la participation, mais se réserve la possibilité de ne pas donner suite à toutes les propositions formulées </a:t>
            </a:r>
          </a:p>
          <a:p>
            <a:pPr marL="0" lvl="1" algn="r">
              <a:spcBef>
                <a:spcPts val="750"/>
              </a:spcBef>
            </a:pPr>
            <a:r>
              <a:rPr lang="fr-FR" dirty="0">
                <a:latin typeface="Century Gothic" panose="020B0502020202020204" pitchFamily="34" charset="0"/>
                <a:sym typeface="Wingdings" panose="05000000000000000000" pitchFamily="2" charset="2"/>
              </a:rPr>
              <a:t> </a:t>
            </a:r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P</a:t>
            </a:r>
            <a:r>
              <a:rPr lang="fr-FR" b="1" dirty="0">
                <a:latin typeface="Century Gothic" panose="020B0502020202020204" pitchFamily="34" charset="0"/>
              </a:rPr>
              <a:t>roduire une réponse argumentée </a:t>
            </a:r>
            <a:r>
              <a:rPr lang="fr-FR" dirty="0">
                <a:latin typeface="Century Gothic" panose="020B0502020202020204" pitchFamily="34" charset="0"/>
              </a:rPr>
              <a:t>dans laquelle elle explique ce qu’elle retient ou non des travaux menés en ateliers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95FA58-9406-41C2-95CD-2A359F0E4A12}"/>
              </a:ext>
            </a:extLst>
          </p:cNvPr>
          <p:cNvSpPr/>
          <p:nvPr/>
        </p:nvSpPr>
        <p:spPr>
          <a:xfrm>
            <a:off x="241161" y="0"/>
            <a:ext cx="3737987" cy="1160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01DE03-0DB7-4C65-999F-855D1D2CFA3E}"/>
              </a:ext>
            </a:extLst>
          </p:cNvPr>
          <p:cNvSpPr/>
          <p:nvPr/>
        </p:nvSpPr>
        <p:spPr>
          <a:xfrm>
            <a:off x="4114800" y="4200308"/>
            <a:ext cx="4572001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/>
            <a:r>
              <a:rPr lang="fr-FR" sz="1100" i="1" dirty="0">
                <a:latin typeface="Century Gothic" panose="020B0502020202020204" pitchFamily="34" charset="0"/>
              </a:rPr>
              <a:t>La Fabrique n’a pas vocation à être un lieu de</a:t>
            </a:r>
          </a:p>
          <a:p>
            <a:pPr algn="r"/>
            <a:r>
              <a:rPr lang="fr-FR" sz="1100" i="1" dirty="0">
                <a:latin typeface="Century Gothic" panose="020B0502020202020204" pitchFamily="34" charset="0"/>
              </a:rPr>
              <a:t>recueil de doléances et/ou apporter une réponse</a:t>
            </a:r>
          </a:p>
          <a:p>
            <a:pPr algn="r"/>
            <a:r>
              <a:rPr lang="fr-FR" sz="1100" i="1" dirty="0">
                <a:latin typeface="Century Gothic" panose="020B0502020202020204" pitchFamily="34" charset="0"/>
              </a:rPr>
              <a:t>favorable à toutes les attentes des participants.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xmlns="" id="{270F5CDA-2100-4BB8-AB24-5A06F1807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09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77107" y="165147"/>
            <a:ext cx="7066893" cy="4978355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7350" y="1574773"/>
            <a:ext cx="1456681" cy="1417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209872" y="1119430"/>
            <a:ext cx="2240924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BF8B307-ABCF-4F49-8256-11B9F7B2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1" y="1454369"/>
            <a:ext cx="5733470" cy="2063315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entury Gothic" panose="020B0502020202020204" pitchFamily="34" charset="0"/>
              </a:rPr>
              <a:t>LA TAMBOUILLE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07FB3F-623D-4310-866B-95305DE13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1" y="3586741"/>
            <a:ext cx="5733470" cy="997082"/>
          </a:xfrm>
        </p:spPr>
        <p:txBody>
          <a:bodyPr>
            <a:normAutofit/>
          </a:bodyPr>
          <a:lstStyle/>
          <a:p>
            <a:pPr algn="r"/>
            <a:endParaRPr lang="fr-FR" sz="1500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xmlns="" id="{2905484C-9373-42FB-A173-B60D48CDBD46}"/>
              </a:ext>
            </a:extLst>
          </p:cNvPr>
          <p:cNvSpPr/>
          <p:nvPr/>
        </p:nvSpPr>
        <p:spPr>
          <a:xfrm>
            <a:off x="8424578" y="4713876"/>
            <a:ext cx="374904" cy="34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583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500 PARTICIPANTS ET PLUS DE 20 RDV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1" indent="0" algn="just">
              <a:spcBef>
                <a:spcPts val="750"/>
              </a:spcBef>
              <a:buNone/>
            </a:pPr>
            <a:r>
              <a:rPr lang="fr-FR" sz="1300" dirty="0">
                <a:latin typeface="Century Gothic" panose="020B0502020202020204" pitchFamily="34" charset="0"/>
              </a:rPr>
              <a:t>Des</a:t>
            </a:r>
            <a:r>
              <a:rPr lang="fr-FR" sz="1300" b="1" dirty="0">
                <a:solidFill>
                  <a:srgbClr val="E84E18"/>
                </a:solidFill>
                <a:latin typeface="Century Gothic" panose="020B0502020202020204" pitchFamily="34" charset="0"/>
              </a:rPr>
              <a:t> rendez-vous thématiques : 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300" b="1" dirty="0">
                <a:latin typeface="Century Gothic" panose="020B0502020202020204" pitchFamily="34" charset="0"/>
              </a:rPr>
              <a:t>26 janvier 2019 </a:t>
            </a:r>
            <a:r>
              <a:rPr lang="fr-FR" sz="1300" dirty="0">
                <a:latin typeface="Century Gothic" panose="020B0502020202020204" pitchFamily="34" charset="0"/>
              </a:rPr>
              <a:t>:</a:t>
            </a:r>
            <a:r>
              <a:rPr lang="fr-FR" sz="1300" b="1" dirty="0">
                <a:latin typeface="Century Gothic" panose="020B0502020202020204" pitchFamily="34" charset="0"/>
              </a:rPr>
              <a:t> </a:t>
            </a:r>
            <a:r>
              <a:rPr lang="fr-FR" sz="1300" dirty="0">
                <a:latin typeface="Century Gothic" panose="020B0502020202020204" pitchFamily="34" charset="0"/>
              </a:rPr>
              <a:t>Recenser les envies des habitant-e-s autour d’« </a:t>
            </a:r>
            <a:r>
              <a:rPr lang="fr-FR" sz="1300" b="1" dirty="0">
                <a:latin typeface="Century Gothic" panose="020B0502020202020204" pitchFamily="34" charset="0"/>
              </a:rPr>
              <a:t>idées phares</a:t>
            </a:r>
            <a:r>
              <a:rPr lang="fr-FR" sz="1300" dirty="0">
                <a:latin typeface="Century Gothic" panose="020B0502020202020204" pitchFamily="34" charset="0"/>
              </a:rPr>
              <a:t> » et d’« </a:t>
            </a:r>
            <a:r>
              <a:rPr lang="fr-FR" sz="1300" b="1" dirty="0">
                <a:latin typeface="Century Gothic" panose="020B0502020202020204" pitchFamily="34" charset="0"/>
              </a:rPr>
              <a:t>idées folles </a:t>
            </a:r>
            <a:r>
              <a:rPr lang="fr-FR" sz="1300" dirty="0">
                <a:latin typeface="Century Gothic" panose="020B0502020202020204" pitchFamily="34" charset="0"/>
              </a:rPr>
              <a:t>» 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300" b="1" dirty="0">
                <a:latin typeface="Century Gothic" panose="020B0502020202020204" pitchFamily="34" charset="0"/>
              </a:rPr>
              <a:t>6 avril 2019 </a:t>
            </a:r>
            <a:r>
              <a:rPr lang="fr-FR" sz="1300" dirty="0">
                <a:latin typeface="Century Gothic" panose="020B0502020202020204" pitchFamily="34" charset="0"/>
              </a:rPr>
              <a:t>:</a:t>
            </a:r>
            <a:r>
              <a:rPr lang="fr-FR" sz="1300" b="1" dirty="0">
                <a:latin typeface="Century Gothic" panose="020B0502020202020204" pitchFamily="34" charset="0"/>
              </a:rPr>
              <a:t> </a:t>
            </a:r>
            <a:r>
              <a:rPr lang="fr-FR" sz="1300" dirty="0">
                <a:latin typeface="Century Gothic" panose="020B0502020202020204" pitchFamily="34" charset="0"/>
              </a:rPr>
              <a:t>Propositions d’</a:t>
            </a:r>
            <a:r>
              <a:rPr lang="fr-FR" sz="1300" b="1" dirty="0">
                <a:latin typeface="Century Gothic" panose="020B0502020202020204" pitchFamily="34" charset="0"/>
              </a:rPr>
              <a:t>animations </a:t>
            </a:r>
            <a:r>
              <a:rPr lang="fr-FR" sz="1300" dirty="0">
                <a:latin typeface="Century Gothic" panose="020B0502020202020204" pitchFamily="34" charset="0"/>
              </a:rPr>
              <a:t>autour de 6 grandes thématiques </a:t>
            </a:r>
            <a:endParaRPr lang="fr-FR" sz="1300" b="1" dirty="0">
              <a:latin typeface="Century Gothic" panose="020B0502020202020204" pitchFamily="34" charset="0"/>
            </a:endParaRP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300" b="1" dirty="0">
                <a:latin typeface="Century Gothic" panose="020B0502020202020204" pitchFamily="34" charset="0"/>
              </a:rPr>
              <a:t>19 juin 2019 </a:t>
            </a:r>
            <a:r>
              <a:rPr lang="fr-FR" sz="1300" dirty="0">
                <a:latin typeface="Century Gothic" panose="020B0502020202020204" pitchFamily="34" charset="0"/>
              </a:rPr>
              <a:t>: </a:t>
            </a:r>
            <a:r>
              <a:rPr lang="fr-FR" sz="1300" b="1" dirty="0">
                <a:latin typeface="Century Gothic" panose="020B0502020202020204" pitchFamily="34" charset="0"/>
              </a:rPr>
              <a:t>Restitution</a:t>
            </a:r>
            <a:r>
              <a:rPr lang="fr-FR" sz="1300" dirty="0">
                <a:latin typeface="Century Gothic" panose="020B0502020202020204" pitchFamily="34" charset="0"/>
              </a:rPr>
              <a:t> quant aux actions retenus ou non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300" b="1" dirty="0">
                <a:latin typeface="Century Gothic" panose="020B0502020202020204" pitchFamily="34" charset="0"/>
              </a:rPr>
              <a:t>11 octobre 2019 </a:t>
            </a:r>
            <a:r>
              <a:rPr lang="fr-FR" sz="1300" dirty="0">
                <a:latin typeface="Century Gothic" panose="020B0502020202020204" pitchFamily="34" charset="0"/>
              </a:rPr>
              <a:t>: L’</a:t>
            </a:r>
            <a:r>
              <a:rPr lang="fr-FR" sz="1300" b="1" dirty="0">
                <a:latin typeface="Century Gothic" panose="020B0502020202020204" pitchFamily="34" charset="0"/>
              </a:rPr>
              <a:t>organisation des collections</a:t>
            </a:r>
            <a:r>
              <a:rPr lang="fr-FR" sz="1300" dirty="0">
                <a:latin typeface="Century Gothic" panose="020B0502020202020204" pitchFamily="34" charset="0"/>
              </a:rPr>
              <a:t>, pour un lieu compréhensible par tous (classement)</a:t>
            </a:r>
            <a:endParaRPr lang="fr-FR" sz="1300" b="1" dirty="0">
              <a:latin typeface="Century Gothic" panose="020B0502020202020204" pitchFamily="34" charset="0"/>
            </a:endParaRPr>
          </a:p>
          <a:p>
            <a:pPr marL="0" lvl="1" indent="0" algn="just">
              <a:spcBef>
                <a:spcPts val="750"/>
              </a:spcBef>
              <a:buNone/>
            </a:pPr>
            <a:r>
              <a:rPr lang="fr-FR" sz="13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3 rencontres </a:t>
            </a:r>
            <a:r>
              <a:rPr lang="fr-FR" sz="1300" dirty="0">
                <a:latin typeface="Century Gothic" panose="020B0502020202020204" pitchFamily="34" charset="0"/>
              </a:rPr>
              <a:t>dédiées aux </a:t>
            </a:r>
            <a:r>
              <a:rPr lang="fr-FR" sz="1300" b="1" dirty="0">
                <a:latin typeface="Century Gothic" panose="020B0502020202020204" pitchFamily="34" charset="0"/>
              </a:rPr>
              <a:t>ados</a:t>
            </a:r>
            <a:r>
              <a:rPr lang="fr-FR" sz="1300" dirty="0">
                <a:latin typeface="Century Gothic" panose="020B0502020202020204" pitchFamily="34" charset="0"/>
              </a:rPr>
              <a:t> : 11 mars 2020 ou aux </a:t>
            </a:r>
            <a:r>
              <a:rPr lang="fr-FR" sz="1300" b="1" dirty="0">
                <a:latin typeface="Century Gothic" panose="020B0502020202020204" pitchFamily="34" charset="0"/>
              </a:rPr>
              <a:t>séniors </a:t>
            </a:r>
            <a:r>
              <a:rPr lang="fr-FR" sz="1300" dirty="0">
                <a:latin typeface="Century Gothic" panose="020B0502020202020204" pitchFamily="34" charset="0"/>
              </a:rPr>
              <a:t>: 15 et 22 juillet 2019</a:t>
            </a:r>
          </a:p>
          <a:p>
            <a:pPr marL="0" lvl="1" indent="0" algn="just">
              <a:spcBef>
                <a:spcPts val="750"/>
              </a:spcBef>
              <a:buNone/>
            </a:pPr>
            <a:r>
              <a:rPr lang="fr-FR" sz="1300" dirty="0">
                <a:latin typeface="Century Gothic" panose="020B0502020202020204" pitchFamily="34" charset="0"/>
              </a:rPr>
              <a:t>Des</a:t>
            </a:r>
            <a:r>
              <a:rPr lang="fr-FR" sz="13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rendez-vous réguliers </a:t>
            </a:r>
            <a:r>
              <a:rPr lang="fr-FR" sz="1300" dirty="0">
                <a:latin typeface="Century Gothic" panose="020B0502020202020204" pitchFamily="34" charset="0"/>
              </a:rPr>
              <a:t>pendant le temps méridien </a:t>
            </a:r>
            <a:r>
              <a:rPr lang="fr-FR" sz="13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avec les enfants </a:t>
            </a:r>
            <a:r>
              <a:rPr lang="fr-FR" sz="1300" dirty="0">
                <a:latin typeface="Century Gothic" panose="020B0502020202020204" pitchFamily="34" charset="0"/>
              </a:rPr>
              <a:t>(de la grande section au CM2) dans les ALSH (d’octobre 2019 à mars 2020 + reprise en mai 2021) faire découvrir le projet de manière ludique et recueillir leurs idées et envies : brainstorming et construction collective</a:t>
            </a:r>
          </a:p>
          <a:p>
            <a:pPr marL="0" lvl="1" indent="0" algn="just">
              <a:spcBef>
                <a:spcPts val="750"/>
              </a:spcBef>
              <a:buNone/>
            </a:pPr>
            <a:r>
              <a:rPr lang="fr-FR" sz="1300" dirty="0">
                <a:latin typeface="Century Gothic" panose="020B0502020202020204" pitchFamily="34" charset="0"/>
              </a:rPr>
              <a:t>Une </a:t>
            </a:r>
            <a:r>
              <a:rPr lang="fr-FR" sz="13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semaine de Fabrique itinérante </a:t>
            </a:r>
            <a:r>
              <a:rPr lang="fr-FR" sz="1300" dirty="0">
                <a:latin typeface="Century Gothic" panose="020B0502020202020204" pitchFamily="34" charset="0"/>
              </a:rPr>
              <a:t>en plein air du 6 au 10 juillet 2020 </a:t>
            </a:r>
            <a:r>
              <a:rPr lang="fr-FR" sz="13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dans 5 quartiers </a:t>
            </a:r>
            <a:r>
              <a:rPr lang="fr-FR" sz="1300" dirty="0">
                <a:latin typeface="Century Gothic" panose="020B0502020202020204" pitchFamily="34" charset="0"/>
              </a:rPr>
              <a:t>de la ville pour (re)présenter le projet et recueillir les avis concernant les habitudes des habitants en termes d’écoute de musique, de visionnage de films et de lecture + jour de la semaine pour une nocturne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300" dirty="0">
              <a:latin typeface="Century Gothic" panose="020B0502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FC2C-864E-42D5-BCBD-3AF927D9D7B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188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805BBEE-5C28-41DD-9ACD-1AB5F9392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7" r="-2" b="7535"/>
          <a:stretch/>
        </p:blipFill>
        <p:spPr>
          <a:xfrm>
            <a:off x="-5524" y="7"/>
            <a:ext cx="3641693" cy="5143493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xmlns="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5149" y="305991"/>
            <a:ext cx="2240924" cy="2240924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B5747-A508-490A-A650-95D76677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286" y="305991"/>
            <a:ext cx="4291113" cy="994172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D46BBCD-0829-4230-B1CA-BE5D3A0D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286" y="1401365"/>
            <a:ext cx="4291113" cy="326350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4100" b="1" dirty="0">
                <a:latin typeface="Century Gothic" panose="020B0502020202020204" pitchFamily="34" charset="0"/>
              </a:rPr>
              <a:t>À CHAQUE FOIS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F6ECD9C-DA49-444C-963E-BD15FA37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35537" y="4767263"/>
            <a:ext cx="979813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7E9E8CF9-D334-437A-BA50-3ED6FEC424A5}" type="slidenum">
              <a:rPr lang="fr-FR" smtClean="0"/>
              <a:pPr>
                <a:spcAft>
                  <a:spcPts val="450"/>
                </a:spcAft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201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B86A29B-FDCB-4C22-B91B-F03D79C9F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2" t="18608" r="15027" b="8864"/>
          <a:stretch/>
        </p:blipFill>
        <p:spPr>
          <a:xfrm>
            <a:off x="0" y="82899"/>
            <a:ext cx="9110721" cy="4977702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58D4FD75-DD71-44C1-9BB9-ADF57057D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14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2">
            <a:extLst>
              <a:ext uri="{FF2B5EF4-FFF2-40B4-BE49-F238E27FC236}">
                <a16:creationId xmlns:a16="http://schemas.microsoft.com/office/drawing/2014/main" xmlns="" id="{59EF30C2-29AC-4A0D-BC0A-A679CF113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00375" y="815553"/>
            <a:ext cx="6143625" cy="432794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CAB90893-5C93-40F3-8BE0-841667BE9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0141" y="2058497"/>
            <a:ext cx="4942280" cy="1790700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Century Gothic" panose="020B0502020202020204" pitchFamily="34" charset="0"/>
              </a:rPr>
              <a:t>APPRENDRE À SE CONNAÎTRE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05BF16D2-BBDD-43FF-8669-D1B8F0C71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141" y="3918253"/>
            <a:ext cx="4942280" cy="997082"/>
          </a:xfrm>
        </p:spPr>
        <p:txBody>
          <a:bodyPr>
            <a:normAutofit/>
          </a:bodyPr>
          <a:lstStyle/>
          <a:p>
            <a:pPr algn="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38" name="Straight Connector 26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681" y="137950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: Shape 28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69261" y="1"/>
            <a:ext cx="1709807" cy="950839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sp>
        <p:nvSpPr>
          <p:cNvPr id="40" name="Freeform: Shape 30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300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D3811F5-514E-49A4-B382-673ED228A4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6783" y="386174"/>
            <a:ext cx="1795013" cy="17463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067AD921-1CEE-4C1B-9AA3-C66D908DD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2212305"/>
            <a:ext cx="889838" cy="1328738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154763" y="3152571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516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intérieur, plancher, compteur&#10;&#10;Description générée automatiquement">
            <a:extLst>
              <a:ext uri="{FF2B5EF4-FFF2-40B4-BE49-F238E27FC236}">
                <a16:creationId xmlns:a16="http://schemas.microsoft.com/office/drawing/2014/main" xmlns="" id="{CCBE973E-987D-46C3-AB25-0F3D0D8E08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75" y="486919"/>
            <a:ext cx="3127247" cy="4169663"/>
          </a:xfrm>
          <a:prstGeom prst="rect">
            <a:avLst/>
          </a:prstGeom>
        </p:spPr>
      </p:pic>
      <p:pic>
        <p:nvPicPr>
          <p:cNvPr id="17" name="Image 16" descr="Une image contenant texte, personne, gâteau, intérieur&#10;&#10;Description générée automatiquement">
            <a:extLst>
              <a:ext uri="{FF2B5EF4-FFF2-40B4-BE49-F238E27FC236}">
                <a16:creationId xmlns:a16="http://schemas.microsoft.com/office/drawing/2014/main" xmlns="" id="{977748E0-280A-4521-962A-58618AD93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9" b="16337"/>
          <a:stretch/>
        </p:blipFill>
        <p:spPr>
          <a:xfrm>
            <a:off x="3732022" y="934555"/>
            <a:ext cx="5048504" cy="3274391"/>
          </a:xfrm>
          <a:prstGeom prst="rect">
            <a:avLst/>
          </a:prstGeom>
        </p:spPr>
      </p:pic>
      <p:sp>
        <p:nvSpPr>
          <p:cNvPr id="32" name="Espace réservé du numéro de diapositive 31">
            <a:extLst>
              <a:ext uri="{FF2B5EF4-FFF2-40B4-BE49-F238E27FC236}">
                <a16:creationId xmlns:a16="http://schemas.microsoft.com/office/drawing/2014/main" xmlns="" id="{5FB91369-63A8-4A80-B190-27DD4E68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15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19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b="13889"/>
          <a:stretch/>
        </p:blipFill>
        <p:spPr>
          <a:xfrm>
            <a:off x="4695825" y="184790"/>
            <a:ext cx="3524250" cy="4687397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r="16776"/>
          <a:stretch/>
        </p:blipFill>
        <p:spPr>
          <a:xfrm rot="5400000">
            <a:off x="-79875" y="717250"/>
            <a:ext cx="4829975" cy="36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77107" y="165147"/>
            <a:ext cx="7066893" cy="4978355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7350" y="1574773"/>
            <a:ext cx="1456681" cy="1417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209872" y="1119430"/>
            <a:ext cx="2240924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0F82173-233A-46A4-B956-E5ABE3FF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5809" y="1454369"/>
            <a:ext cx="5996612" cy="2360433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entury Gothic" panose="020B0502020202020204" pitchFamily="34" charset="0"/>
              </a:rPr>
              <a:t>LUDO-MÉDIATHÈQUE </a:t>
            </a:r>
            <a:br>
              <a:rPr lang="fr-FR" b="1" dirty="0">
                <a:latin typeface="Century Gothic" panose="020B0502020202020204" pitchFamily="34" charset="0"/>
              </a:rPr>
            </a:br>
            <a:r>
              <a:rPr lang="fr-FR" b="1" dirty="0">
                <a:latin typeface="Century Gothic" panose="020B0502020202020204" pitchFamily="34" charset="0"/>
              </a:rPr>
              <a:t>DE BRUGES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xmlns="" id="{FB284A68-63D5-4857-AE6F-FF8D7BBD49ED}"/>
              </a:ext>
            </a:extLst>
          </p:cNvPr>
          <p:cNvSpPr/>
          <p:nvPr/>
        </p:nvSpPr>
        <p:spPr>
          <a:xfrm>
            <a:off x="8424578" y="4713876"/>
            <a:ext cx="374904" cy="34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293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" r="23385" b="-1"/>
          <a:stretch/>
        </p:blipFill>
        <p:spPr bwMode="auto">
          <a:xfrm rot="5400000">
            <a:off x="234322" y="523194"/>
            <a:ext cx="4122965" cy="4046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26531"/>
          <a:stretch/>
        </p:blipFill>
        <p:spPr bwMode="auto">
          <a:xfrm rot="5400000">
            <a:off x="4677484" y="330287"/>
            <a:ext cx="4105275" cy="445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3A3C4BE9-558A-4100-B7AB-8BDAE3ED3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391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" r="25906"/>
          <a:stretch/>
        </p:blipFill>
        <p:spPr bwMode="auto">
          <a:xfrm rot="5400000">
            <a:off x="275395" y="431216"/>
            <a:ext cx="4060373" cy="426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20209"/>
          <a:stretch/>
        </p:blipFill>
        <p:spPr bwMode="auto">
          <a:xfrm rot="5400000">
            <a:off x="4853995" y="554145"/>
            <a:ext cx="4059287" cy="401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6E7E1DE-D135-4C9B-8AA1-BA719D730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817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66FFE6EC-FDB4-4AC7-9053-D4B68B8E8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466645"/>
              </p:ext>
            </p:extLst>
          </p:nvPr>
        </p:nvGraphicFramePr>
        <p:xfrm>
          <a:off x="126507" y="146483"/>
          <a:ext cx="8895428" cy="4880500"/>
        </p:xfrm>
        <a:graphic>
          <a:graphicData uri="http://schemas.openxmlformats.org/drawingml/2006/table">
            <a:tbl>
              <a:tblPr firstRow="1" firstCol="1" bandRow="1"/>
              <a:tblGrid>
                <a:gridCol w="2223857">
                  <a:extLst>
                    <a:ext uri="{9D8B030D-6E8A-4147-A177-3AD203B41FA5}">
                      <a16:colId xmlns:a16="http://schemas.microsoft.com/office/drawing/2014/main" xmlns="" val="3933096482"/>
                    </a:ext>
                  </a:extLst>
                </a:gridCol>
                <a:gridCol w="2223857">
                  <a:extLst>
                    <a:ext uri="{9D8B030D-6E8A-4147-A177-3AD203B41FA5}">
                      <a16:colId xmlns:a16="http://schemas.microsoft.com/office/drawing/2014/main" xmlns="" val="2895852751"/>
                    </a:ext>
                  </a:extLst>
                </a:gridCol>
                <a:gridCol w="2223857">
                  <a:extLst>
                    <a:ext uri="{9D8B030D-6E8A-4147-A177-3AD203B41FA5}">
                      <a16:colId xmlns:a16="http://schemas.microsoft.com/office/drawing/2014/main" xmlns="" val="437133660"/>
                    </a:ext>
                  </a:extLst>
                </a:gridCol>
                <a:gridCol w="2223857">
                  <a:extLst>
                    <a:ext uri="{9D8B030D-6E8A-4147-A177-3AD203B41FA5}">
                      <a16:colId xmlns:a16="http://schemas.microsoft.com/office/drawing/2014/main" xmlns="" val="3713903614"/>
                    </a:ext>
                  </a:extLst>
                </a:gridCol>
              </a:tblGrid>
              <a:tr h="12201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TOUJOURS UNE PLAQUETTE DE CHOCOLAT 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NOIR DANS MON BUREAU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B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J’AIME MIYAZAKI ET TARANTINO</a:t>
                      </a:r>
                      <a:endParaRPr lang="fr-F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J’AIMERAIS ALLER AU HELLFEST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PARLE PLUSIEURS LANGUES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9093106"/>
                  </a:ext>
                </a:extLst>
              </a:tr>
              <a:tr h="12201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ME SUIS BLESSÉ-E LA JAMBE AVANT/APRES AVOIR COMMENCE MON TRAVAIL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J’AIME COLORIER DES POSTERS GEANTS AVEC MES ENFANTS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J’ADORE VOYAGER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B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DÉJÀ GRIMPÉ L’AIGUILLE DU PIC DU MIDI</a:t>
                      </a:r>
                      <a:endParaRPr lang="fr-F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4775158"/>
                  </a:ext>
                </a:extLst>
              </a:tr>
              <a:tr h="12201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DES ANIMAUX EMPAILLÉS CHEZ MOI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 UNE COLLECTION DE CHAUSSURES, FIGURINES, PETIT PRINCE…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B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J’AIME LES HISTOIRES DE ZOMBIE</a:t>
                      </a:r>
                      <a:endParaRPr lang="fr-F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J’AIME CUISINER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8663605"/>
                  </a:ext>
                </a:extLst>
              </a:tr>
              <a:tr h="122012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PARS À FLORENCE DEMAIN</a:t>
                      </a:r>
                      <a:endParaRPr lang="fr-FR" sz="15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PARLE ALBANAIS 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SUIS MAUVAIS PERDANT 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5A2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fr-FR" sz="14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 SUIS UN PASSIONNÉ DE PÂTISSERIE</a:t>
                      </a:r>
                      <a:endParaRPr lang="fr-FR" sz="15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7470" marR="57470" marT="79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B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4740469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E2C1128D-549B-460C-925D-B353D9A4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313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0C46A1F-EF73-400B-849E-B05AA599F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917" r="1" b="10482"/>
          <a:stretch/>
        </p:blipFill>
        <p:spPr>
          <a:xfrm>
            <a:off x="147638" y="130139"/>
            <a:ext cx="8848725" cy="4884572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89EA0BC1-D970-454D-B728-A932451E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317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59EF30C2-29AC-4A0D-BC0A-A679CF113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3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00375" y="815553"/>
            <a:ext cx="6143625" cy="432794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70599F-097C-4627-9781-173948FB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0141" y="2058497"/>
            <a:ext cx="4942280" cy="179070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r"/>
            <a:r>
              <a:rPr lang="en-US" sz="4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RECOLTES D’ENVIES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681" y="137950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reeform: Shape 26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69261" y="1"/>
            <a:ext cx="1709807" cy="950839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300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AD3811F5-514E-49A4-B382-673ED228A4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6783" y="386174"/>
            <a:ext cx="1795013" cy="17463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xmlns="" id="{067AD921-1CEE-4C1B-9AA3-C66D908DD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2212305"/>
            <a:ext cx="889838" cy="1328738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154763" y="3152571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54C4EBF0-6E66-4E15-A322-76BE60E62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757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C5B032-61F5-4EEA-81A0-22DE01FD59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r="14062" b="4074"/>
          <a:stretch/>
        </p:blipFill>
        <p:spPr>
          <a:xfrm>
            <a:off x="363474" y="888366"/>
            <a:ext cx="5037204" cy="336677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7DC1693-3CC6-4F76-8566-D7CC05104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/>
        </p:blipFill>
        <p:spPr bwMode="auto">
          <a:xfrm>
            <a:off x="5650991" y="1687485"/>
            <a:ext cx="3129534" cy="17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E86FC83-0BC3-4480-94AE-F5DB719B9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3710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7593"/>
          <a:stretch/>
        </p:blipFill>
        <p:spPr>
          <a:xfrm rot="5400000">
            <a:off x="-89232" y="517522"/>
            <a:ext cx="4818548" cy="412291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6" b="20926"/>
          <a:stretch/>
        </p:blipFill>
        <p:spPr>
          <a:xfrm>
            <a:off x="4518645" y="169705"/>
            <a:ext cx="3996706" cy="481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71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4" b="17222"/>
          <a:stretch/>
        </p:blipFill>
        <p:spPr>
          <a:xfrm>
            <a:off x="4506516" y="104775"/>
            <a:ext cx="4008834" cy="489638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13519" b="21852"/>
          <a:stretch/>
        </p:blipFill>
        <p:spPr>
          <a:xfrm>
            <a:off x="485424" y="104775"/>
            <a:ext cx="3772252" cy="48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02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A6B42B9F-F674-4D7F-AEFD-F5DC47A709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4" name="Picture 2" descr="https://lh3.googleusercontent.com/7MfuBMSGWPVeiId9JiyF--mGeKwHNh0yQ6WPZC0G_YSmD-CIbFJqrmTaS1CDzKcPVyCylrIzFnHYtZzog-O8usy8mOyaOug5TTvgFXWG7iN0jwHu289R2U0ESLagMQJMkoerFdh_-71gJoQzCa8Kj3v5mrfaH0nDhRLtsTtuj-7n8tdGa80T3XHnUpp8zMPkLSqI4K4z7qSzu7QDWWS_ptV_OxHb1zq2G1Cs_p11wY0_FA9XasZcJK_WMgPSad7KJHU22p4UgpZ5zUozJvREB_SqveHu_EjZI4e54txvTzHlTr-CSHjOcrxIZqQINuuu-TlBh6OigKoGsTO7Iv-xjCB48yiGJaZgYqVYSvhTxlz_Jji3hYsVLc_31OLVyyV6PGL6JoP3vvmB3OuuvTEibL65oMf5REhFwxxVI4gmTX03KBEj1NpEuyJQtkbInsZ-FJOIwMkqcDObWVkao7t8hRRcmgJWf4S2YXo6881Oz5jMADAZLqSEPNgbbPk7AnsyL70AlgopSsIzoFGzjWMv9YDh3gsIbtYxdv0q5JOnNMLm93o2TfthpOszZnKR_bkZaQyuoLy5BeHCDkTc9RJP_0xchT_iIVRmqEVuWbNU50TOtaI-duY16NmcpJUAzMFgSxqJkCLvlUh2ztUdxL6tt0gPicitu574cTzcJATR2yok002XL8HQ4Q=s937-no">
            <a:extLst>
              <a:ext uri="{FF2B5EF4-FFF2-40B4-BE49-F238E27FC236}">
                <a16:creationId xmlns:a16="http://schemas.microsoft.com/office/drawing/2014/main" xmlns="" id="{573BAEF0-AB72-4624-8CD3-261BE7B881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"/>
          <a:stretch/>
        </p:blipFill>
        <p:spPr bwMode="auto">
          <a:xfrm>
            <a:off x="-1" y="5"/>
            <a:ext cx="2942082" cy="295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personne, intérieur&#10;&#10;Description générée automatiquement">
            <a:extLst>
              <a:ext uri="{FF2B5EF4-FFF2-40B4-BE49-F238E27FC236}">
                <a16:creationId xmlns:a16="http://schemas.microsoft.com/office/drawing/2014/main" xmlns="" id="{9C61F099-9CD7-44C2-9437-6433B3E411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r="1" b="15986"/>
          <a:stretch/>
        </p:blipFill>
        <p:spPr>
          <a:xfrm>
            <a:off x="3098725" y="8"/>
            <a:ext cx="2942082" cy="2953199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E677BBB0-8A66-4619-B31B-5097655C5F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8338" y="3161538"/>
            <a:ext cx="5606360" cy="157048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F1538FB5-2DE8-444F-AE72-16336FC37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94" y="3347115"/>
            <a:ext cx="2152262" cy="1206287"/>
          </a:xfrm>
        </p:spPr>
        <p:txBody>
          <a:bodyPr>
            <a:normAutofit/>
          </a:bodyPr>
          <a:lstStyle/>
          <a:p>
            <a:endParaRPr lang="fr-FR" sz="180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B56C437-7CF8-4D2B-8C62-6F9CEA5611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7806" y="3683639"/>
            <a:ext cx="96012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88F414E-1A16-495F-8EF5-F55A4207EE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394212" y="3939921"/>
            <a:ext cx="109728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D176B4B-7E47-4256-9AA3-F8434192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25" y="3348655"/>
            <a:ext cx="2784348" cy="1206287"/>
          </a:xfrm>
        </p:spPr>
        <p:txBody>
          <a:bodyPr anchor="ctr">
            <a:normAutofit/>
          </a:bodyPr>
          <a:lstStyle/>
          <a:p>
            <a:endParaRPr lang="fr-FR" sz="130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0D80E58-10BB-4B45-AEA4-C6E4942E55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1" r="4858" b="-3"/>
          <a:stretch/>
        </p:blipFill>
        <p:spPr>
          <a:xfrm>
            <a:off x="6201918" y="-5"/>
            <a:ext cx="2942082" cy="473202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B4ECCF71-1DE7-4F6F-ACA0-FFF68EE2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0117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61467" y="4747854"/>
            <a:ext cx="2057400" cy="273844"/>
          </a:xfrm>
        </p:spPr>
        <p:txBody>
          <a:bodyPr/>
          <a:lstStyle/>
          <a:p>
            <a:fld id="{7E9E8CF9-D334-437A-BA50-3ED6FEC424A5}" type="slidenum">
              <a:rPr lang="fr-FR" b="1" smtClean="0">
                <a:latin typeface="Century Gothic" panose="020B0502020202020204" pitchFamily="34" charset="0"/>
              </a:rPr>
              <a:t>29</a:t>
            </a:fld>
            <a:endParaRPr lang="fr-FR" b="1">
              <a:latin typeface="Century Gothic" panose="020B0502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89" y="2140206"/>
            <a:ext cx="2066835" cy="275578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62" y="197030"/>
            <a:ext cx="2066144" cy="275485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543" y="2140206"/>
            <a:ext cx="2066144" cy="2754858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21482" y="4086226"/>
            <a:ext cx="1407319" cy="500137"/>
          </a:xfrm>
          <a:prstGeom prst="rect">
            <a:avLst/>
          </a:prstGeom>
          <a:solidFill>
            <a:srgbClr val="FFC0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Salle de cinéma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828800" y="3621882"/>
            <a:ext cx="1314450" cy="602843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46" y="197031"/>
            <a:ext cx="2052805" cy="27361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750344" y="728663"/>
            <a:ext cx="1042988" cy="500137"/>
          </a:xfrm>
          <a:prstGeom prst="rect">
            <a:avLst/>
          </a:prstGeom>
          <a:solidFill>
            <a:srgbClr val="20E51E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Auditorium</a:t>
            </a:r>
          </a:p>
        </p:txBody>
      </p:sp>
      <p:cxnSp>
        <p:nvCxnSpPr>
          <p:cNvPr id="20" name="Connecteur droit avec flèche 19"/>
          <p:cNvCxnSpPr/>
          <p:nvPr/>
        </p:nvCxnSpPr>
        <p:spPr>
          <a:xfrm flipH="1">
            <a:off x="1100138" y="867163"/>
            <a:ext cx="1577688" cy="297269"/>
          </a:xfrm>
          <a:prstGeom prst="straightConnector1">
            <a:avLst/>
          </a:prstGeom>
          <a:ln w="28575">
            <a:solidFill>
              <a:srgbClr val="20E51E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6" idx="1"/>
          </p:cNvCxnSpPr>
          <p:nvPr/>
        </p:nvCxnSpPr>
        <p:spPr>
          <a:xfrm flipH="1" flipV="1">
            <a:off x="5879307" y="800102"/>
            <a:ext cx="1285352" cy="407802"/>
          </a:xfrm>
          <a:prstGeom prst="straightConnector1">
            <a:avLst/>
          </a:prstGeom>
          <a:ln w="28575">
            <a:solidFill>
              <a:srgbClr val="FF6600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164659" y="957835"/>
            <a:ext cx="1386410" cy="500137"/>
          </a:xfrm>
          <a:prstGeom prst="rect">
            <a:avLst/>
          </a:prstGeom>
          <a:solidFill>
            <a:srgbClr val="FF66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Salle pour les amoureux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943257" y="3438556"/>
            <a:ext cx="1364153" cy="715581"/>
          </a:xfrm>
          <a:prstGeom prst="rect">
            <a:avLst/>
          </a:prstGeom>
          <a:solidFill>
            <a:srgbClr val="2EB7EB"/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Ici, on fête les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anniversaires !</a:t>
            </a:r>
          </a:p>
        </p:txBody>
      </p:sp>
      <p:cxnSp>
        <p:nvCxnSpPr>
          <p:cNvPr id="28" name="Connecteur droit avec flèche 27"/>
          <p:cNvCxnSpPr>
            <a:stCxn id="27" idx="3"/>
          </p:cNvCxnSpPr>
          <p:nvPr/>
        </p:nvCxnSpPr>
        <p:spPr>
          <a:xfrm flipV="1">
            <a:off x="6307410" y="2933132"/>
            <a:ext cx="1457847" cy="863215"/>
          </a:xfrm>
          <a:prstGeom prst="straightConnector1">
            <a:avLst/>
          </a:prstGeom>
          <a:ln w="28575">
            <a:solidFill>
              <a:srgbClr val="2EB7EB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0" y="0"/>
            <a:ext cx="104775" cy="51435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 b="1">
              <a:latin typeface="Century Gothic" panose="020B0502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341941" y="4363225"/>
            <a:ext cx="1042988" cy="500137"/>
          </a:xfrm>
          <a:prstGeom prst="rect">
            <a:avLst/>
          </a:prstGeom>
          <a:solidFill>
            <a:srgbClr val="20E51E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Espace jeux vidéo</a:t>
            </a:r>
          </a:p>
        </p:txBody>
      </p:sp>
      <p:cxnSp>
        <p:nvCxnSpPr>
          <p:cNvPr id="21" name="Connecteur droit avec flèche 20"/>
          <p:cNvCxnSpPr>
            <a:stCxn id="17" idx="3"/>
          </p:cNvCxnSpPr>
          <p:nvPr/>
        </p:nvCxnSpPr>
        <p:spPr>
          <a:xfrm flipV="1">
            <a:off x="6384929" y="4050231"/>
            <a:ext cx="1472935" cy="563063"/>
          </a:xfrm>
          <a:prstGeom prst="straightConnector1">
            <a:avLst/>
          </a:prstGeom>
          <a:ln w="28575">
            <a:solidFill>
              <a:srgbClr val="20E51E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2750344" y="1375320"/>
            <a:ext cx="1042988" cy="284693"/>
          </a:xfrm>
          <a:prstGeom prst="rect">
            <a:avLst/>
          </a:prstGeom>
          <a:solidFill>
            <a:srgbClr val="FF66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Potager</a:t>
            </a:r>
          </a:p>
        </p:txBody>
      </p:sp>
      <p:cxnSp>
        <p:nvCxnSpPr>
          <p:cNvPr id="25" name="Connecteur droit avec flèche 24"/>
          <p:cNvCxnSpPr/>
          <p:nvPr/>
        </p:nvCxnSpPr>
        <p:spPr>
          <a:xfrm flipH="1">
            <a:off x="1967098" y="1507298"/>
            <a:ext cx="842441" cy="275136"/>
          </a:xfrm>
          <a:prstGeom prst="straightConnector1">
            <a:avLst/>
          </a:prstGeom>
          <a:ln w="28575">
            <a:solidFill>
              <a:srgbClr val="FF6600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914544" y="7667"/>
            <a:ext cx="222945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6"/>
                </a:solidFill>
                <a:latin typeface="Century Gothic" panose="020B0502020202020204" pitchFamily="34" charset="0"/>
              </a:rPr>
              <a:t>CM2</a:t>
            </a:r>
          </a:p>
        </p:txBody>
      </p:sp>
      <p:sp>
        <p:nvSpPr>
          <p:cNvPr id="29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328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8"/>
          <p:cNvSpPr/>
          <p:nvPr/>
        </p:nvSpPr>
        <p:spPr>
          <a:xfrm>
            <a:off x="2660932" y="1198812"/>
            <a:ext cx="2924102" cy="2924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395469" y="418061"/>
            <a:ext cx="3617119" cy="5737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1 422</a:t>
            </a:r>
            <a:r>
              <a:rPr sz="1800" b="1" spc="-83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b="1" spc="-4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hectares</a:t>
            </a:r>
            <a:r>
              <a:rPr lang="fr-FR" b="1" spc="-4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de superficies</a:t>
            </a:r>
            <a:r>
              <a:rPr sz="1200" b="1" i="1" spc="-68" dirty="0">
                <a:latin typeface="Century Gothic" panose="020B0502020202020204" pitchFamily="34" charset="0"/>
                <a:cs typeface="Calibri"/>
              </a:rPr>
              <a:t> </a:t>
            </a:r>
            <a:endParaRPr lang="fr-FR" sz="1200" b="1" i="1" spc="-68" dirty="0">
              <a:latin typeface="Century Gothic" panose="020B0502020202020204" pitchFamily="34" charset="0"/>
              <a:cs typeface="Calibri"/>
            </a:endParaRPr>
          </a:p>
          <a:p>
            <a:pPr marL="9525">
              <a:spcBef>
                <a:spcPts val="79"/>
              </a:spcBef>
            </a:pPr>
            <a:r>
              <a:rPr lang="fr-FR" b="1" spc="-4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dont 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280 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pour la </a:t>
            </a:r>
            <a:r>
              <a:rPr lang="fr-FR" sz="1200" b="1" i="1" spc="-4" dirty="0">
                <a:latin typeface="Century Gothic" panose="020B0502020202020204" pitchFamily="34" charset="0"/>
                <a:cs typeface="Calibri"/>
              </a:rPr>
              <a:t>réserve</a:t>
            </a:r>
            <a:r>
              <a:rPr lang="fr-FR" sz="1200" b="1" i="1" spc="-83" dirty="0">
                <a:latin typeface="Century Gothic" panose="020B0502020202020204" pitchFamily="34" charset="0"/>
                <a:cs typeface="Calibri"/>
              </a:rPr>
              <a:t> 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naturelle des Marais</a:t>
            </a:r>
            <a:endParaRPr lang="fr-FR"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2099892" y="4232494"/>
            <a:ext cx="2722569" cy="48138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3"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2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algn="ctr">
              <a:spcBef>
                <a:spcPts val="49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lignes de tramway </a:t>
            </a:r>
            <a:endParaRPr lang="fr-FR" sz="1200" b="1" i="1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16" name="object 13"/>
          <p:cNvSpPr txBox="1"/>
          <p:nvPr/>
        </p:nvSpPr>
        <p:spPr>
          <a:xfrm>
            <a:off x="4422783" y="3670267"/>
            <a:ext cx="1026795" cy="14811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29" algn="ctr">
              <a:spcBef>
                <a:spcPts val="75"/>
              </a:spcBef>
            </a:pP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6558925" y="4185277"/>
            <a:ext cx="1047455" cy="48138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120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A</a:t>
            </a: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ss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ociati</a:t>
            </a:r>
            <a:r>
              <a:rPr sz="1200" b="1" i="1" spc="-8" dirty="0">
                <a:latin typeface="Century Gothic" panose="020B0502020202020204" pitchFamily="34" charset="0"/>
                <a:cs typeface="Calibri"/>
              </a:rPr>
              <a:t>on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s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3" name="object 20"/>
          <p:cNvSpPr txBox="1"/>
          <p:nvPr/>
        </p:nvSpPr>
        <p:spPr>
          <a:xfrm>
            <a:off x="398984" y="1619903"/>
            <a:ext cx="1516305" cy="81416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4</a:t>
            </a:r>
            <a:r>
              <a:rPr lang="fr-FR" sz="1800" b="1" dirty="0">
                <a:solidFill>
                  <a:srgbClr val="FF0000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Groupes</a:t>
            </a:r>
            <a:r>
              <a:rPr lang="fr-FR" sz="1200" b="1" i="1" spc="-53" dirty="0">
                <a:latin typeface="Century Gothic" panose="020B0502020202020204" pitchFamily="34" charset="0"/>
                <a:cs typeface="Calibri"/>
              </a:rPr>
              <a:t> s</a:t>
            </a:r>
            <a:r>
              <a:rPr lang="fr-FR" sz="1200" b="1" i="1" spc="-4" dirty="0">
                <a:latin typeface="Century Gothic" panose="020B0502020202020204" pitchFamily="34" charset="0"/>
                <a:cs typeface="Calibri"/>
              </a:rPr>
              <a:t>colaires</a:t>
            </a:r>
          </a:p>
          <a:p>
            <a:pPr algn="ctr">
              <a:spcBef>
                <a:spcPts val="75"/>
              </a:spcBef>
            </a:pPr>
            <a:r>
              <a:rPr lang="fr-FR" sz="1200" b="1" i="1" spc="-4" dirty="0">
                <a:latin typeface="Century Gothic" panose="020B0502020202020204" pitchFamily="34" charset="0"/>
                <a:cs typeface="Calibri"/>
              </a:rPr>
              <a:t>+ 1 en cours de construction</a:t>
            </a:r>
            <a:endParaRPr lang="fr-FR" sz="1200" dirty="0"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79"/>
              </a:spcBef>
            </a:pP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4" name="object 21"/>
          <p:cNvSpPr txBox="1"/>
          <p:nvPr/>
        </p:nvSpPr>
        <p:spPr>
          <a:xfrm>
            <a:off x="7780197" y="3728431"/>
            <a:ext cx="697230" cy="6660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3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Centres</a:t>
            </a:r>
            <a:r>
              <a:rPr sz="1200" b="1" i="1" spc="-4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sportifs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5" name="object 22"/>
          <p:cNvSpPr txBox="1"/>
          <p:nvPr/>
        </p:nvSpPr>
        <p:spPr>
          <a:xfrm>
            <a:off x="5977458" y="2138732"/>
            <a:ext cx="682943" cy="6660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Espace</a:t>
            </a:r>
            <a:r>
              <a:rPr sz="1200" b="1" i="1" spc="-68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Culturel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6" name="object 23"/>
          <p:cNvSpPr txBox="1"/>
          <p:nvPr/>
        </p:nvSpPr>
        <p:spPr>
          <a:xfrm>
            <a:off x="7577140" y="2661983"/>
            <a:ext cx="1034891" cy="6660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Forum des</a:t>
            </a:r>
            <a:r>
              <a:rPr sz="1200" b="1" i="1" spc="-90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Associations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7" name="object 24"/>
          <p:cNvSpPr txBox="1"/>
          <p:nvPr/>
        </p:nvSpPr>
        <p:spPr>
          <a:xfrm>
            <a:off x="241498" y="2444201"/>
            <a:ext cx="1049540" cy="85071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4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algn="ctr">
              <a:spcBef>
                <a:spcPts val="45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Accueils de loisirs</a:t>
            </a:r>
            <a:r>
              <a:rPr sz="1200" b="1" i="1" spc="-9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sans  </a:t>
            </a: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hébergement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8" name="object 25"/>
          <p:cNvSpPr txBox="1"/>
          <p:nvPr/>
        </p:nvSpPr>
        <p:spPr>
          <a:xfrm>
            <a:off x="1709626" y="2294855"/>
            <a:ext cx="827246" cy="6660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4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Crèches</a:t>
            </a:r>
            <a:r>
              <a:rPr sz="1200" b="1" i="1" spc="-3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collectives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9" name="object 26"/>
          <p:cNvSpPr txBox="1"/>
          <p:nvPr/>
        </p:nvSpPr>
        <p:spPr>
          <a:xfrm>
            <a:off x="1547942" y="3939161"/>
            <a:ext cx="720566" cy="6655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9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Crèche</a:t>
            </a:r>
            <a:r>
              <a:rPr sz="1200" b="1" i="1" spc="-6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familiale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0" name="object 27"/>
          <p:cNvSpPr txBox="1"/>
          <p:nvPr/>
        </p:nvSpPr>
        <p:spPr>
          <a:xfrm>
            <a:off x="5906424" y="3064259"/>
            <a:ext cx="1305005" cy="85071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3"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3</a:t>
            </a:r>
            <a:endParaRPr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indent="1429" algn="ctr">
              <a:spcBef>
                <a:spcPts val="45"/>
              </a:spcBef>
            </a:pPr>
            <a:r>
              <a:rPr sz="1200" b="1" i="1" dirty="0" err="1">
                <a:latin typeface="Century Gothic" panose="020B0502020202020204" pitchFamily="34" charset="0"/>
                <a:cs typeface="Calibri"/>
              </a:rPr>
              <a:t>Etablissements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 pour </a:t>
            </a:r>
            <a:r>
              <a:rPr sz="1200" b="1" i="1" spc="-4" dirty="0" err="1">
                <a:latin typeface="Century Gothic" panose="020B0502020202020204" pitchFamily="34" charset="0"/>
                <a:cs typeface="Calibri"/>
              </a:rPr>
              <a:t>personnes</a:t>
            </a:r>
            <a:r>
              <a:rPr lang="fr-FR" sz="1200" b="1" i="1" spc="-4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spc="-4" dirty="0" err="1">
                <a:latin typeface="Century Gothic" panose="020B0502020202020204" pitchFamily="34" charset="0"/>
                <a:cs typeface="Calibri"/>
              </a:rPr>
              <a:t>âgées</a:t>
            </a:r>
            <a:endParaRPr sz="8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9" name="object 36"/>
          <p:cNvSpPr txBox="1"/>
          <p:nvPr/>
        </p:nvSpPr>
        <p:spPr>
          <a:xfrm>
            <a:off x="3677548" y="4111218"/>
            <a:ext cx="620077" cy="14811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endParaRPr sz="9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50" name="object 7"/>
          <p:cNvSpPr txBox="1"/>
          <p:nvPr/>
        </p:nvSpPr>
        <p:spPr>
          <a:xfrm>
            <a:off x="4812351" y="391884"/>
            <a:ext cx="3677194" cy="139509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8 490</a:t>
            </a:r>
            <a:r>
              <a:rPr sz="900" b="1" i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habitants (en 2018)</a:t>
            </a:r>
          </a:p>
          <a:p>
            <a:r>
              <a:rPr lang="fr-FR" b="1" spc="-4" dirty="0">
                <a:solidFill>
                  <a:schemeClr val="accent2"/>
                </a:solidFill>
                <a:latin typeface="Century Gothic" panose="020B0502020202020204" pitchFamily="34" charset="0"/>
                <a:cs typeface="Calibri"/>
              </a:rPr>
              <a:t>	</a:t>
            </a:r>
            <a:r>
              <a:rPr lang="fr-FR" b="1" spc="-4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dont 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18%</a:t>
            </a:r>
            <a:r>
              <a:rPr lang="fr-FR" sz="1800" b="1" spc="-233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fr-FR" sz="1200" b="1" dirty="0">
                <a:latin typeface="Century Gothic" panose="020B0502020202020204" pitchFamily="34" charset="0"/>
                <a:cs typeface="Calibri"/>
              </a:rPr>
              <a:t>de 0-14</a:t>
            </a:r>
          </a:p>
          <a:p>
            <a:r>
              <a:rPr lang="fr-FR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/>
              </a:rPr>
              <a:t>	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23% </a:t>
            </a:r>
            <a:r>
              <a:rPr lang="fr-FR" sz="1200" b="1" dirty="0">
                <a:latin typeface="Century Gothic" panose="020B0502020202020204" pitchFamily="34" charset="0"/>
                <a:cs typeface="Calibri"/>
              </a:rPr>
              <a:t>de 30-44 ans </a:t>
            </a:r>
            <a:endParaRPr lang="fr-FR" sz="900" b="1" dirty="0">
              <a:latin typeface="Century Gothic" panose="020B0502020202020204" pitchFamily="34" charset="0"/>
              <a:cs typeface="Calibri"/>
            </a:endParaRPr>
          </a:p>
          <a:p>
            <a:r>
              <a:rPr lang="fr-FR" sz="1800" b="1" dirty="0">
                <a:solidFill>
                  <a:schemeClr val="accent2"/>
                </a:solidFill>
                <a:latin typeface="Century Gothic" panose="020B0502020202020204" pitchFamily="34" charset="0"/>
                <a:cs typeface="Calibri"/>
              </a:rPr>
              <a:t>	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12%</a:t>
            </a:r>
            <a:r>
              <a:rPr lang="fr-FR" sz="1800" b="1" spc="-221" dirty="0">
                <a:solidFill>
                  <a:schemeClr val="accent2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lang="fr-FR" sz="1200" b="1" dirty="0">
                <a:latin typeface="Century Gothic" panose="020B0502020202020204" pitchFamily="34" charset="0"/>
                <a:cs typeface="Calibri"/>
              </a:rPr>
              <a:t>de 60-74 ans</a:t>
            </a:r>
            <a:endParaRPr lang="fr-FR" sz="1200" dirty="0">
              <a:latin typeface="Century Gothic" panose="020B0502020202020204" pitchFamily="34" charset="0"/>
              <a:cs typeface="Calibri"/>
            </a:endParaRPr>
          </a:p>
          <a:p>
            <a:endParaRPr lang="fr-FR" sz="1800" b="1" dirty="0">
              <a:solidFill>
                <a:srgbClr val="FF0000"/>
              </a:solidFill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12351" y="3939161"/>
            <a:ext cx="1514095" cy="9560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79"/>
              </a:spcBef>
            </a:pPr>
            <a:r>
              <a:rPr lang="fr-FR" sz="21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lang="fr-FR" sz="21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Centre de Formation et d’Apprentissage</a:t>
            </a:r>
            <a:endParaRPr lang="fr-FR" sz="1200" dirty="0"/>
          </a:p>
        </p:txBody>
      </p:sp>
      <p:sp>
        <p:nvSpPr>
          <p:cNvPr id="3" name="Rectangle 2"/>
          <p:cNvSpPr/>
          <p:nvPr/>
        </p:nvSpPr>
        <p:spPr>
          <a:xfrm>
            <a:off x="392041" y="3529789"/>
            <a:ext cx="1272966" cy="5770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79"/>
              </a:spcBef>
            </a:pPr>
            <a:r>
              <a:rPr lang="fr-FR" sz="21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lang="fr-FR" sz="21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Polyclinique</a:t>
            </a:r>
            <a:endParaRPr lang="fr-FR"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22" name="object 15"/>
          <p:cNvSpPr txBox="1"/>
          <p:nvPr/>
        </p:nvSpPr>
        <p:spPr>
          <a:xfrm>
            <a:off x="7211429" y="1507577"/>
            <a:ext cx="1453026" cy="66604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ctr">
              <a:spcBef>
                <a:spcPts val="79"/>
              </a:spcBef>
            </a:pPr>
            <a:r>
              <a:rPr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 </a:t>
            </a: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900</a:t>
            </a:r>
            <a:r>
              <a:rPr sz="1800" b="1" spc="-4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b="1" spc="-8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élèves</a:t>
            </a:r>
            <a:endParaRPr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marL="9525" marR="3810" algn="ctr">
              <a:spcBef>
                <a:spcPts val="41"/>
              </a:spcBef>
            </a:pPr>
            <a:r>
              <a:rPr sz="1200" b="1" i="1" dirty="0">
                <a:latin typeface="Century Gothic" panose="020B0502020202020204" pitchFamily="34" charset="0"/>
                <a:cs typeface="Calibri"/>
              </a:rPr>
              <a:t>lors</a:t>
            </a:r>
            <a:r>
              <a:rPr sz="1200" b="1" i="1" dirty="0">
                <a:solidFill>
                  <a:srgbClr val="585858"/>
                </a:solidFill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de la </a:t>
            </a:r>
            <a:r>
              <a:rPr sz="1200" b="1" i="1" spc="-4" dirty="0">
                <a:latin typeface="Century Gothic" panose="020B0502020202020204" pitchFamily="34" charset="0"/>
                <a:cs typeface="Calibri"/>
              </a:rPr>
              <a:t>rentrée</a:t>
            </a:r>
            <a:r>
              <a:rPr sz="1200" b="1" i="1" spc="-75" dirty="0">
                <a:latin typeface="Century Gothic" panose="020B0502020202020204" pitchFamily="34" charset="0"/>
                <a:cs typeface="Calibri"/>
              </a:rPr>
              <a:t> </a:t>
            </a:r>
            <a:r>
              <a:rPr sz="1200" b="1" i="1" dirty="0" err="1">
                <a:latin typeface="Century Gothic" panose="020B0502020202020204" pitchFamily="34" charset="0"/>
                <a:cs typeface="Calibri"/>
              </a:rPr>
              <a:t>scolaire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  20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20</a:t>
            </a:r>
            <a:r>
              <a:rPr sz="1200" b="1" i="1" dirty="0">
                <a:latin typeface="Century Gothic" panose="020B0502020202020204" pitchFamily="34" charset="0"/>
                <a:cs typeface="Calibri"/>
              </a:rPr>
              <a:t>/202</a:t>
            </a: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1</a:t>
            </a:r>
            <a:endParaRPr sz="1200" dirty="0">
              <a:latin typeface="Century Gothic" panose="020B0502020202020204" pitchFamily="34" charset="0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596557" y="525706"/>
            <a:ext cx="1143000" cy="54053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79"/>
              </a:spcBef>
            </a:pPr>
            <a:r>
              <a:rPr lang="fr-FR" sz="18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</a:t>
            </a:r>
            <a:endParaRPr lang="fr-FR" sz="1800" dirty="0">
              <a:solidFill>
                <a:srgbClr val="F15A27"/>
              </a:solidFill>
              <a:latin typeface="Century Gothic" panose="020B0502020202020204" pitchFamily="34" charset="0"/>
              <a:cs typeface="Calibri"/>
            </a:endParaRPr>
          </a:p>
          <a:p>
            <a:pPr algn="ctr">
              <a:spcBef>
                <a:spcPts val="45"/>
              </a:spcBef>
            </a:pPr>
            <a:r>
              <a:rPr lang="fr-FR" sz="1200" b="1" i="1" dirty="0">
                <a:latin typeface="Century Gothic" panose="020B0502020202020204" pitchFamily="34" charset="0"/>
                <a:cs typeface="Calibri"/>
              </a:rPr>
              <a:t>Parc</a:t>
            </a:r>
            <a:endParaRPr lang="fr-FR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FA257EB-05EC-4475-A42C-68F3D5528BE2}"/>
              </a:ext>
            </a:extLst>
          </p:cNvPr>
          <p:cNvSpPr/>
          <p:nvPr/>
        </p:nvSpPr>
        <p:spPr>
          <a:xfrm>
            <a:off x="2009420" y="1235156"/>
            <a:ext cx="1054905" cy="3924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79"/>
              </a:spcBef>
            </a:pPr>
            <a:r>
              <a:rPr lang="fr-FR" sz="2100" b="1" dirty="0">
                <a:solidFill>
                  <a:srgbClr val="F15A27"/>
                </a:solidFill>
                <a:latin typeface="Century Gothic" panose="020B0502020202020204" pitchFamily="34" charset="0"/>
                <a:cs typeface="Calibri"/>
              </a:rPr>
              <a:t>1 </a:t>
            </a:r>
            <a:r>
              <a:rPr lang="fr-FR" b="1" i="1" spc="4" dirty="0">
                <a:latin typeface="Century Gothic" panose="020B0502020202020204" pitchFamily="34" charset="0"/>
                <a:cs typeface="Calibri"/>
              </a:rPr>
              <a:t>Co</a:t>
            </a:r>
            <a:r>
              <a:rPr lang="fr-FR" b="1" i="1" dirty="0">
                <a:latin typeface="Century Gothic" panose="020B0502020202020204" pitchFamily="34" charset="0"/>
                <a:cs typeface="Calibri"/>
              </a:rPr>
              <a:t>ll</a:t>
            </a:r>
            <a:r>
              <a:rPr lang="fr-FR" b="1" i="1" spc="-4" dirty="0">
                <a:latin typeface="Century Gothic" panose="020B0502020202020204" pitchFamily="34" charset="0"/>
                <a:cs typeface="Calibri"/>
              </a:rPr>
              <a:t>ège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F4D8DE75-508F-43BC-A126-829E013C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1324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61467" y="4747854"/>
            <a:ext cx="2057400" cy="273844"/>
          </a:xfrm>
        </p:spPr>
        <p:txBody>
          <a:bodyPr/>
          <a:lstStyle/>
          <a:p>
            <a:fld id="{7E9E8CF9-D334-437A-BA50-3ED6FEC424A5}" type="slidenum">
              <a:rPr lang="fr-FR" b="1" smtClean="0">
                <a:latin typeface="Century Gothic" panose="020B0502020202020204" pitchFamily="34" charset="0"/>
              </a:rPr>
              <a:t>30</a:t>
            </a:fld>
            <a:endParaRPr lang="fr-FR" b="1">
              <a:latin typeface="Century Gothic" panose="020B0502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04775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 b="1">
              <a:latin typeface="Century Gothic" panose="020B05020202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518" y="920702"/>
            <a:ext cx="4421663" cy="3316247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 flipH="1" flipV="1">
            <a:off x="6661785" y="3773148"/>
            <a:ext cx="1047750" cy="847725"/>
          </a:xfrm>
          <a:prstGeom prst="straightConnector1">
            <a:avLst/>
          </a:prstGeom>
          <a:ln w="28575">
            <a:solidFill>
              <a:srgbClr val="2EB7EB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7639756" y="4470855"/>
            <a:ext cx="1238210" cy="500137"/>
          </a:xfrm>
          <a:prstGeom prst="rect">
            <a:avLst/>
          </a:prstGeom>
          <a:solidFill>
            <a:srgbClr val="2EB7EB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Piscine à balles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58083" y="4423513"/>
            <a:ext cx="1686949" cy="715581"/>
          </a:xfrm>
          <a:prstGeom prst="rect">
            <a:avLst/>
          </a:prstGeom>
          <a:solidFill>
            <a:schemeClr val="accent4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Coin au calme pour pique-niquer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284993" y="4620941"/>
            <a:ext cx="1157288" cy="500137"/>
          </a:xfrm>
          <a:prstGeom prst="rect">
            <a:avLst/>
          </a:prstGeom>
          <a:solidFill>
            <a:srgbClr val="20E51E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Salle jeu vidéo</a:t>
            </a:r>
          </a:p>
        </p:txBody>
      </p:sp>
      <p:cxnSp>
        <p:nvCxnSpPr>
          <p:cNvPr id="23" name="Connecteur droit avec flèche 22"/>
          <p:cNvCxnSpPr>
            <a:stCxn id="22" idx="0"/>
          </p:cNvCxnSpPr>
          <p:nvPr/>
        </p:nvCxnSpPr>
        <p:spPr>
          <a:xfrm flipV="1">
            <a:off x="5863637" y="2827309"/>
            <a:ext cx="360321" cy="1793632"/>
          </a:xfrm>
          <a:prstGeom prst="straightConnector1">
            <a:avLst/>
          </a:prstGeom>
          <a:ln w="28575">
            <a:solidFill>
              <a:srgbClr val="20E51E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934401" y="212959"/>
            <a:ext cx="1510903" cy="500137"/>
          </a:xfrm>
          <a:prstGeom prst="rect">
            <a:avLst/>
          </a:prstGeom>
          <a:solidFill>
            <a:srgbClr val="FFC0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Tentes pour aller camper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4996234" y="710785"/>
            <a:ext cx="537619" cy="809407"/>
          </a:xfrm>
          <a:prstGeom prst="straightConnector1">
            <a:avLst/>
          </a:prstGeom>
          <a:ln w="28575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5" y="913627"/>
            <a:ext cx="2487185" cy="3316247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266826" y="169107"/>
            <a:ext cx="1910894" cy="500137"/>
          </a:xfrm>
          <a:prstGeom prst="rect">
            <a:avLst/>
          </a:prstGeom>
          <a:solidFill>
            <a:srgbClr val="2EB7EB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Potager avec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panneaux solaires 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 flipH="1">
            <a:off x="1629495" y="658995"/>
            <a:ext cx="83795" cy="1307828"/>
          </a:xfrm>
          <a:prstGeom prst="straightConnector1">
            <a:avLst/>
          </a:prstGeom>
          <a:ln w="28575">
            <a:solidFill>
              <a:srgbClr val="2EB7EB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7127659" y="392921"/>
            <a:ext cx="1157288" cy="500137"/>
          </a:xfrm>
          <a:prstGeom prst="rect">
            <a:avLst/>
          </a:prstGeom>
          <a:solidFill>
            <a:srgbClr val="20E51E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Parc à dinosaures</a:t>
            </a:r>
          </a:p>
        </p:txBody>
      </p:sp>
      <p:cxnSp>
        <p:nvCxnSpPr>
          <p:cNvPr id="43" name="Connecteur droit avec flèche 42"/>
          <p:cNvCxnSpPr>
            <a:stCxn id="42" idx="2"/>
          </p:cNvCxnSpPr>
          <p:nvPr/>
        </p:nvCxnSpPr>
        <p:spPr>
          <a:xfrm flipH="1">
            <a:off x="6999527" y="893058"/>
            <a:ext cx="706776" cy="756784"/>
          </a:xfrm>
          <a:prstGeom prst="straightConnector1">
            <a:avLst/>
          </a:prstGeom>
          <a:ln w="28575">
            <a:solidFill>
              <a:srgbClr val="20E51E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3096044" y="4470855"/>
            <a:ext cx="1678095" cy="715581"/>
          </a:xfrm>
          <a:prstGeom prst="rect">
            <a:avLst/>
          </a:prstGeom>
          <a:solidFill>
            <a:srgbClr val="FF66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Déguisements pour anniversaires</a:t>
            </a:r>
          </a:p>
        </p:txBody>
      </p:sp>
      <p:cxnSp>
        <p:nvCxnSpPr>
          <p:cNvPr id="50" name="Connecteur droit avec flèche 49"/>
          <p:cNvCxnSpPr/>
          <p:nvPr/>
        </p:nvCxnSpPr>
        <p:spPr>
          <a:xfrm flipV="1">
            <a:off x="3973107" y="1520191"/>
            <a:ext cx="1139518" cy="2972210"/>
          </a:xfrm>
          <a:prstGeom prst="straightConnector1">
            <a:avLst/>
          </a:prstGeom>
          <a:ln w="28575">
            <a:solidFill>
              <a:srgbClr val="FF6600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078430" y="3884889"/>
            <a:ext cx="107575" cy="538624"/>
          </a:xfrm>
          <a:prstGeom prst="straightConnector1">
            <a:avLst/>
          </a:prstGeom>
          <a:ln w="28575">
            <a:solidFill>
              <a:schemeClr val="accent4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7" name="ZoneTexte 56"/>
          <p:cNvSpPr txBox="1"/>
          <p:nvPr/>
        </p:nvSpPr>
        <p:spPr>
          <a:xfrm>
            <a:off x="2642149" y="201121"/>
            <a:ext cx="1674179" cy="715581"/>
          </a:xfrm>
          <a:prstGeom prst="rect">
            <a:avLst/>
          </a:prstGeom>
          <a:solidFill>
            <a:srgbClr val="FF6600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Espace livre, musique, numérique</a:t>
            </a:r>
          </a:p>
        </p:txBody>
      </p:sp>
      <p:cxnSp>
        <p:nvCxnSpPr>
          <p:cNvPr id="58" name="Connecteur droit avec flèche 57"/>
          <p:cNvCxnSpPr>
            <a:stCxn id="57" idx="2"/>
          </p:cNvCxnSpPr>
          <p:nvPr/>
        </p:nvCxnSpPr>
        <p:spPr>
          <a:xfrm flipH="1">
            <a:off x="1874702" y="916702"/>
            <a:ext cx="1604537" cy="1735921"/>
          </a:xfrm>
          <a:prstGeom prst="straightConnector1">
            <a:avLst/>
          </a:prstGeom>
          <a:ln w="28575">
            <a:solidFill>
              <a:srgbClr val="FF6600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2989353" y="2712474"/>
            <a:ext cx="1068008" cy="715581"/>
          </a:xfrm>
          <a:prstGeom prst="rect">
            <a:avLst/>
          </a:prstGeom>
          <a:solidFill>
            <a:srgbClr val="2EB7EB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Salle de concert &amp; 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de danse</a:t>
            </a:r>
          </a:p>
        </p:txBody>
      </p:sp>
      <p:cxnSp>
        <p:nvCxnSpPr>
          <p:cNvPr id="67" name="Connecteur droit avec flèche 66"/>
          <p:cNvCxnSpPr/>
          <p:nvPr/>
        </p:nvCxnSpPr>
        <p:spPr>
          <a:xfrm flipV="1">
            <a:off x="3927549" y="2712474"/>
            <a:ext cx="439574" cy="481014"/>
          </a:xfrm>
          <a:prstGeom prst="straightConnector1">
            <a:avLst/>
          </a:prstGeom>
          <a:ln w="28575">
            <a:solidFill>
              <a:srgbClr val="2EB7EB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2" name="ZoneTexte 71"/>
          <p:cNvSpPr txBox="1"/>
          <p:nvPr/>
        </p:nvSpPr>
        <p:spPr>
          <a:xfrm>
            <a:off x="2990792" y="1681590"/>
            <a:ext cx="1068008" cy="1146468"/>
          </a:xfrm>
          <a:prstGeom prst="rect">
            <a:avLst/>
          </a:prstGeom>
          <a:solidFill>
            <a:srgbClr val="20E51E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Les animaux du Château…</a:t>
            </a:r>
          </a:p>
        </p:txBody>
      </p:sp>
      <p:cxnSp>
        <p:nvCxnSpPr>
          <p:cNvPr id="73" name="Connecteur droit avec flèche 72"/>
          <p:cNvCxnSpPr/>
          <p:nvPr/>
        </p:nvCxnSpPr>
        <p:spPr>
          <a:xfrm flipV="1">
            <a:off x="3920818" y="1910400"/>
            <a:ext cx="1507354" cy="33536"/>
          </a:xfrm>
          <a:prstGeom prst="straightConnector1">
            <a:avLst/>
          </a:prstGeom>
          <a:ln w="28575">
            <a:solidFill>
              <a:srgbClr val="20E51E"/>
            </a:solidFill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910007" y="-13203"/>
            <a:ext cx="2229457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24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CM1</a:t>
            </a:r>
          </a:p>
        </p:txBody>
      </p:sp>
      <p:sp>
        <p:nvSpPr>
          <p:cNvPr id="28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 b="1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842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>
                <a:latin typeface="Century Gothic" panose="020B0502020202020204" pitchFamily="34" charset="0"/>
              </a:rPr>
              <a:t>31</a:t>
            </a:fld>
            <a:endParaRPr lang="fr-FR"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lh3.googleusercontent.com/Avcoyv5s814j_QXK2vABMx623IkJLSy5kIrluBfeUcNrjUF1NFhLCECEg52KvoGc7mNJ_GhlxBiv7ja10uT0b5NFAurKFGV2vI-AXX7lxn6OjPripHD4DF1NnTg7Hth0HZ2aNnywvIPNsBJVWPTOdzoLjXHC55yVdxcrxHfJrcdN1CccvRORNWJyxA0GzYlhykeIC4Dn2zDKqsHeSinN5EFgaPOi4iF7QUZuTOBZEoA1cWONv8iHbT4tcRniqkkJWKbsdaHhA42hvNoLlH9wvUbgW5bpDQNKov7u9i6pJGgZcJFqbaa55JSxijnQUOWLuBH6NE5iL19stuXlchOqp_vJ2OK2G2SZQSxz1-Syml6G2dLpdfN8VkMaTzuTT6oGEWvOgrI1B9K1npNC6iUBRxQa6vUb_nDN805svZoEhAb4K_ATRUALITPrv_1Sf8woAuyb36noJZNejgP7byfmLus6OTPgEyHlcWp0nDm3qHE2gbhrn8UeyFDVlpz6sWNo4Zqzy4jV8bb8wxHms_dqtMNEjUbpxaSwAmUU3KqSu9LOmUK3fQJELPBCcq2507gQZ9-_39gfGYugAOP7lJVV_6uVF-DL57dE0CV5kSo8Co2v0Tdp3mCuRZ_XpqGP4wmezvvlHgwFNCP9yioDaGN6yIpb8XaHZnXAn4McjAqaKA2lxDfkNcnvyw=w1250-h937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8945" b="22917"/>
          <a:stretch/>
        </p:blipFill>
        <p:spPr bwMode="auto">
          <a:xfrm>
            <a:off x="359228" y="1545091"/>
            <a:ext cx="8494940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re 4"/>
          <p:cNvSpPr txBox="1">
            <a:spLocks/>
          </p:cNvSpPr>
          <p:nvPr/>
        </p:nvSpPr>
        <p:spPr>
          <a:xfrm>
            <a:off x="82670" y="-501986"/>
            <a:ext cx="8771498" cy="265431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>
                <a:latin typeface="Century Gothic" panose="020B0502020202020204" pitchFamily="34" charset="0"/>
              </a:rPr>
              <a:t>DITES-NOUS VOS </a:t>
            </a:r>
            <a:r>
              <a:rPr lang="fr-FR" sz="3600" b="1" cap="small" dirty="0">
                <a:latin typeface="Century Gothic" panose="020B0502020202020204" pitchFamily="34" charset="0"/>
              </a:rPr>
              <a:t>GENRES</a:t>
            </a:r>
            <a:r>
              <a:rPr lang="fr-FR" sz="3600" b="1" dirty="0">
                <a:latin typeface="Century Gothic" panose="020B0502020202020204" pitchFamily="34" charset="0"/>
              </a:rPr>
              <a:t> / </a:t>
            </a:r>
            <a:r>
              <a:rPr lang="fr-FR" sz="3600" b="1" cap="small" dirty="0">
                <a:latin typeface="Century Gothic" panose="020B0502020202020204" pitchFamily="34" charset="0"/>
              </a:rPr>
              <a:t>THÉMATIQUES</a:t>
            </a:r>
            <a:r>
              <a:rPr lang="fr-FR" sz="3600" b="1" dirty="0">
                <a:latin typeface="Century Gothic" panose="020B0502020202020204" pitchFamily="34" charset="0"/>
              </a:rPr>
              <a:t> PRÉFÉRÉES !</a:t>
            </a:r>
          </a:p>
        </p:txBody>
      </p:sp>
    </p:spTree>
    <p:extLst>
      <p:ext uri="{BB962C8B-B14F-4D97-AF65-F5344CB8AC3E}">
        <p14:creationId xmlns:p14="http://schemas.microsoft.com/office/powerpoint/2010/main" val="41577364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2D06B59-60AF-4A9F-9F61-2B2E1D511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r="22555" b="1"/>
          <a:stretch/>
        </p:blipFill>
        <p:spPr>
          <a:xfrm rot="16200000">
            <a:off x="2129714" y="-1851938"/>
            <a:ext cx="4884572" cy="8848725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C98DC87A-D1F9-4D26-B660-20560534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611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59EF30C2-29AC-4A0D-BC0A-A679CF113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00375" y="815553"/>
            <a:ext cx="6143625" cy="432794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10419708-0F8C-4767-8802-5A93DB275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0141" y="2058497"/>
            <a:ext cx="4942280" cy="1790700"/>
          </a:xfrm>
        </p:spPr>
        <p:txBody>
          <a:bodyPr>
            <a:normAutofit fontScale="90000"/>
          </a:bodyPr>
          <a:lstStyle/>
          <a:p>
            <a:pPr algn="r"/>
            <a:r>
              <a:rPr lang="fr-FR" sz="42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PARTICIPATION &amp; INTELLIGENCE COLLECTIVE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22DEDC2E-62E3-40B0-836E-900B3D807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141" y="3918253"/>
            <a:ext cx="4942280" cy="997082"/>
          </a:xfrm>
        </p:spPr>
        <p:txBody>
          <a:bodyPr>
            <a:normAutofit/>
          </a:bodyPr>
          <a:lstStyle/>
          <a:p>
            <a:pPr algn="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681" y="137950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69261" y="1"/>
            <a:ext cx="1709807" cy="950839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300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D3811F5-514E-49A4-B382-673ED228A4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6783" y="386174"/>
            <a:ext cx="1795013" cy="17463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xmlns="" id="{067AD921-1CEE-4C1B-9AA3-C66D908DD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2212305"/>
            <a:ext cx="889838" cy="1328738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/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154763" y="3152571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307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BF494AE6-A88C-448B-B1B7-80259E6F4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955B071-9843-48D0-8CC3-40CCA7B1A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2" b="19708"/>
          <a:stretch/>
        </p:blipFill>
        <p:spPr>
          <a:xfrm>
            <a:off x="241301" y="241300"/>
            <a:ext cx="2313019" cy="2266055"/>
          </a:xfrm>
          <a:prstGeom prst="rect">
            <a:avLst/>
          </a:prstGeom>
        </p:spPr>
      </p:pic>
      <p:pic>
        <p:nvPicPr>
          <p:cNvPr id="18" name="Espace réservé du contenu 3">
            <a:extLst>
              <a:ext uri="{FF2B5EF4-FFF2-40B4-BE49-F238E27FC236}">
                <a16:creationId xmlns:a16="http://schemas.microsoft.com/office/drawing/2014/main" xmlns="" id="{3E558D9B-0CA4-4E7A-B29D-AB28E2C961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35" r="2" b="11653"/>
          <a:stretch/>
        </p:blipFill>
        <p:spPr>
          <a:xfrm>
            <a:off x="241301" y="2636141"/>
            <a:ext cx="2313019" cy="208946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2E862C77-17E8-4CB2-A13E-C42552F85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8" b="1140"/>
          <a:stretch/>
        </p:blipFill>
        <p:spPr>
          <a:xfrm>
            <a:off x="2698714" y="241300"/>
            <a:ext cx="3032438" cy="44843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35AD5B09-AE8D-4666-8CCA-BD0DD55C32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" r="2" b="12770"/>
          <a:stretch/>
        </p:blipFill>
        <p:spPr>
          <a:xfrm>
            <a:off x="5875548" y="241300"/>
            <a:ext cx="3027151" cy="4484306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7E9E8CF9-D334-437A-BA50-3ED6FEC424A5}" type="slidenum">
              <a:rPr lang="fr-FR">
                <a:latin typeface="Century Gothic" panose="020B0502020202020204" pitchFamily="34" charset="0"/>
              </a:rPr>
              <a:pPr>
                <a:spcAft>
                  <a:spcPts val="450"/>
                </a:spcAft>
              </a:pPr>
              <a:t>34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817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A72E43A-2FC3-43A9-8E8E-0BF749E66E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A21F26D-C7BE-483F-8C3F-437C2F3F63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r="17093" b="2"/>
          <a:stretch/>
        </p:blipFill>
        <p:spPr>
          <a:xfrm>
            <a:off x="16" y="8"/>
            <a:ext cx="3002264" cy="254166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552D28B-9614-43BA-8B3D-34FB37C43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4" r="22743" b="2"/>
          <a:stretch/>
        </p:blipFill>
        <p:spPr>
          <a:xfrm>
            <a:off x="16" y="2601827"/>
            <a:ext cx="3002264" cy="25416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89A72EE-728E-4EB6-82FF-B92A15317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1" r="35575"/>
          <a:stretch/>
        </p:blipFill>
        <p:spPr>
          <a:xfrm>
            <a:off x="3070860" y="7"/>
            <a:ext cx="3010535" cy="51434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B22B021-D1A4-4297-9927-EC7493AA6C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8" r="18479" b="2"/>
          <a:stretch/>
        </p:blipFill>
        <p:spPr>
          <a:xfrm>
            <a:off x="6141721" y="7"/>
            <a:ext cx="3002279" cy="25374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r="17997" b="2"/>
          <a:stretch/>
        </p:blipFill>
        <p:spPr>
          <a:xfrm>
            <a:off x="6149974" y="2601827"/>
            <a:ext cx="2994026" cy="254167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7E9E8CF9-D334-437A-BA50-3ED6FEC424A5}" type="slidenum">
              <a:rPr lang="fr-FR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35</a:t>
            </a:fld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95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36</a:t>
            </a:fld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/>
        </p:nvGraphicFramePr>
        <p:xfrm>
          <a:off x="647700" y="-1983"/>
          <a:ext cx="7560939" cy="5043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3" imgW="13675025" imgH="9121678" progId="Word.Document.12">
                  <p:embed/>
                </p:oleObj>
              </mc:Choice>
              <mc:Fallback>
                <p:oleObj name="Document" r:id="rId3" imgW="13675025" imgH="9121678" progId="Word.Document.12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7700" y="-1983"/>
                        <a:ext cx="7560939" cy="5043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6007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latin typeface="Century Gothic" panose="020B0502020202020204" pitchFamily="34" charset="0"/>
              </a:rPr>
              <a:t>Comment souhaitez-vous classer…</a:t>
            </a:r>
            <a:r>
              <a:rPr lang="fr-FR" sz="3000" b="1" dirty="0">
                <a:latin typeface="Century Gothic" panose="020B0502020202020204" pitchFamily="34" charset="0"/>
              </a:rPr>
              <a:t/>
            </a:r>
            <a:br>
              <a:rPr lang="fr-FR" sz="3000" b="1" dirty="0">
                <a:latin typeface="Century Gothic" panose="020B0502020202020204" pitchFamily="34" charset="0"/>
              </a:rPr>
            </a:br>
            <a:r>
              <a:rPr lang="fr-FR" sz="3000" b="1" dirty="0">
                <a:latin typeface="Century Gothic" panose="020B0502020202020204" pitchFamily="34" charset="0"/>
              </a:rPr>
              <a:t>				</a:t>
            </a:r>
            <a:r>
              <a:rPr lang="fr-FR" sz="3000" b="1" cap="small" dirty="0">
                <a:solidFill>
                  <a:srgbClr val="FF6600"/>
                </a:solidFill>
                <a:latin typeface="Century Gothic" panose="020B0502020202020204" pitchFamily="34" charset="0"/>
              </a:rPr>
              <a:t>la littérature adulte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>
                <a:latin typeface="Century Gothic" panose="020B0502020202020204" pitchFamily="34" charset="0"/>
              </a:rPr>
              <a:t>37</a:t>
            </a:fld>
            <a:endParaRPr lang="fr-FR">
              <a:latin typeface="Century Gothic" panose="020B0502020202020204" pitchFamily="34" charset="0"/>
            </a:endParaRPr>
          </a:p>
        </p:txBody>
      </p:sp>
      <p:pic>
        <p:nvPicPr>
          <p:cNvPr id="4098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r="18021" b="73980"/>
          <a:stretch/>
        </p:blipFill>
        <p:spPr bwMode="auto">
          <a:xfrm>
            <a:off x="4835978" y="3447950"/>
            <a:ext cx="696686" cy="7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74299" r="17896"/>
          <a:stretch/>
        </p:blipFill>
        <p:spPr bwMode="auto">
          <a:xfrm>
            <a:off x="4830535" y="1759995"/>
            <a:ext cx="702129" cy="74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25077" r="17772" b="49652"/>
          <a:stretch/>
        </p:blipFill>
        <p:spPr bwMode="auto">
          <a:xfrm>
            <a:off x="808604" y="3447949"/>
            <a:ext cx="707571" cy="72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9" b="74870"/>
          <a:stretch/>
        </p:blipFill>
        <p:spPr bwMode="auto">
          <a:xfrm>
            <a:off x="777648" y="1713052"/>
            <a:ext cx="769484" cy="72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763486" y="1722733"/>
            <a:ext cx="2536371" cy="71558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2100" b="1" dirty="0">
                <a:latin typeface="Century Gothic" panose="020B0502020202020204" pitchFamily="34" charset="0"/>
              </a:rPr>
              <a:t>Par ordre alphabétique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5978979" y="1713052"/>
            <a:ext cx="253637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2100" b="1" dirty="0">
                <a:latin typeface="Century Gothic" panose="020B0502020202020204" pitchFamily="34" charset="0"/>
              </a:rPr>
              <a:t>Par genre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763486" y="3616414"/>
            <a:ext cx="253637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2100" b="1" dirty="0">
                <a:latin typeface="Century Gothic" panose="020B0502020202020204" pitchFamily="34" charset="0"/>
              </a:rPr>
              <a:t>Par émotion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78979" y="3612086"/>
            <a:ext cx="2536371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2100" b="1" dirty="0">
                <a:latin typeface="Century Gothic" panose="020B0502020202020204" pitchFamily="34" charset="0"/>
              </a:rPr>
              <a:t>Par couleur</a:t>
            </a:r>
          </a:p>
        </p:txBody>
      </p:sp>
      <p:pic>
        <p:nvPicPr>
          <p:cNvPr id="4100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006500" y="2162892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7514576" y="2162040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7712508" y="2169853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7912924" y="2169852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7083996" y="2169854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7298221" y="2162040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661106" y="2166203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869056" y="2162040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222854" y="2162892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437949" y="2162041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1786276" y="3989193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2002631" y="3989193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associ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4" r="30209"/>
          <a:stretch/>
        </p:blipFill>
        <p:spPr bwMode="auto">
          <a:xfrm>
            <a:off x="6089844" y="3952210"/>
            <a:ext cx="266020" cy="67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4767091" y="2553566"/>
            <a:ext cx="73852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b="1" dirty="0"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4783449" y="4218836"/>
            <a:ext cx="73852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63815" y="4218836"/>
            <a:ext cx="738527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sym typeface="Wingdings" panose="05000000000000000000" pitchFamily="2" charset="2"/>
              </a:rPr>
              <a:t> 2</a:t>
            </a:r>
            <a:endParaRPr lang="fr-FR" b="1" dirty="0">
              <a:latin typeface="Century Gothic" panose="020B0502020202020204" pitchFamily="34" charset="0"/>
            </a:endParaRPr>
          </a:p>
        </p:txBody>
      </p:sp>
      <p:grpSp>
        <p:nvGrpSpPr>
          <p:cNvPr id="31" name="Groupe 30"/>
          <p:cNvGrpSpPr/>
          <p:nvPr/>
        </p:nvGrpSpPr>
        <p:grpSpPr>
          <a:xfrm rot="20871838">
            <a:off x="7330513" y="1654567"/>
            <a:ext cx="407598" cy="461665"/>
            <a:chOff x="5265467" y="2358561"/>
            <a:chExt cx="543464" cy="615554"/>
          </a:xfrm>
        </p:grpSpPr>
        <p:sp>
          <p:nvSpPr>
            <p:cNvPr id="15" name="Étoile à 7 branches 14"/>
            <p:cNvSpPr/>
            <p:nvPr/>
          </p:nvSpPr>
          <p:spPr>
            <a:xfrm rot="20666116">
              <a:off x="5270740" y="2432649"/>
              <a:ext cx="462403" cy="450071"/>
            </a:xfrm>
            <a:prstGeom prst="star7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Century Gothic" panose="020B0502020202020204" pitchFamily="34" charset="0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5265467" y="2358561"/>
              <a:ext cx="543464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latin typeface="Century Gothic" panose="020B0502020202020204" pitchFamily="34" charset="0"/>
                </a:rPr>
                <a:t>1er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0351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59EF30C2-29AC-4A0D-BC0A-A679CF113E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00375" y="815553"/>
            <a:ext cx="6143625" cy="432794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10419708-0F8C-4767-8802-5A93DB275B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0141" y="2058497"/>
            <a:ext cx="4942280" cy="1790700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solidFill>
                  <a:srgbClr val="FFFFFF"/>
                </a:solidFill>
                <a:latin typeface="Century Gothic" panose="020B0502020202020204" pitchFamily="34" charset="0"/>
              </a:rPr>
              <a:t>RETOURS ET REMERCIEMENTS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22DEDC2E-62E3-40B0-836E-900B3D8071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0141" y="3918253"/>
            <a:ext cx="4942280" cy="997082"/>
          </a:xfrm>
        </p:spPr>
        <p:txBody>
          <a:bodyPr>
            <a:normAutofit/>
          </a:bodyPr>
          <a:lstStyle/>
          <a:p>
            <a:pPr algn="r"/>
            <a:endParaRPr lang="fr-FR">
              <a:solidFill>
                <a:srgbClr val="FFFFFF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66A0658-1CC4-4B0D-AAB7-A702286AFB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04681" y="137950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28">
            <a:extLst>
              <a:ext uri="{FF2B5EF4-FFF2-40B4-BE49-F238E27FC236}">
                <a16:creationId xmlns:a16="http://schemas.microsoft.com/office/drawing/2014/main" xmlns="" id="{A04F1504-431A-4D86-9091-AE7E4B3337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69261" y="1"/>
            <a:ext cx="1709807" cy="950839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sp>
        <p:nvSpPr>
          <p:cNvPr id="21" name="Freeform: Shape 30">
            <a:extLst>
              <a:ext uri="{FF2B5EF4-FFF2-40B4-BE49-F238E27FC236}">
                <a16:creationId xmlns:a16="http://schemas.microsoft.com/office/drawing/2014/main" xmlns="" id="{EA804283-B929-4503-802F-4585376E2B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300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Oval 32">
            <a:extLst>
              <a:ext uri="{FF2B5EF4-FFF2-40B4-BE49-F238E27FC236}">
                <a16:creationId xmlns:a16="http://schemas.microsoft.com/office/drawing/2014/main" xmlns="" id="{AD3811F5-514E-49A4-B382-673ED228A4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76783" y="386174"/>
            <a:ext cx="1795013" cy="17463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Freeform: Shape 34">
            <a:extLst>
              <a:ext uri="{FF2B5EF4-FFF2-40B4-BE49-F238E27FC236}">
                <a16:creationId xmlns:a16="http://schemas.microsoft.com/office/drawing/2014/main" xmlns="" id="{067AD921-1CEE-4C1B-9AA3-C66D908DDD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" y="2212305"/>
            <a:ext cx="889838" cy="1328738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/>
          </a:p>
        </p:txBody>
      </p:sp>
      <p:sp>
        <p:nvSpPr>
          <p:cNvPr id="26" name="Arc 36">
            <a:extLst>
              <a:ext uri="{FF2B5EF4-FFF2-40B4-BE49-F238E27FC236}">
                <a16:creationId xmlns:a16="http://schemas.microsoft.com/office/drawing/2014/main" xmlns="" id="{C36A08F5-3B56-47C5-A371-9187BE56E1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154763" y="3152571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0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31AFBCA-F8DD-402D-8F86-7251EC32B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3" t="40741" r="52604" b="32099"/>
          <a:stretch/>
        </p:blipFill>
        <p:spPr>
          <a:xfrm>
            <a:off x="457951" y="842645"/>
            <a:ext cx="2448886" cy="3453600"/>
          </a:xfrm>
          <a:prstGeom prst="rect">
            <a:avLst/>
          </a:prstGeom>
        </p:spPr>
      </p:pic>
      <p:cxnSp>
        <p:nvCxnSpPr>
          <p:cNvPr id="8" name="Straight Connector 10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124200" y="118041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8643FE2-7F07-4143-87A0-CCC9168C5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3" t="12222" r="52604" b="60370"/>
          <a:stretch/>
        </p:blipFill>
        <p:spPr>
          <a:xfrm>
            <a:off x="3346146" y="842645"/>
            <a:ext cx="2426730" cy="3453600"/>
          </a:xfrm>
          <a:prstGeom prst="rect">
            <a:avLst/>
          </a:prstGeom>
        </p:spPr>
      </p:pic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996940" y="1180416"/>
            <a:ext cx="0" cy="278267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993C6AD-F091-437E-819D-A32CED9CD9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63" t="69012" r="52604" b="3704"/>
          <a:stretch/>
        </p:blipFill>
        <p:spPr>
          <a:xfrm>
            <a:off x="6221795" y="842646"/>
            <a:ext cx="2437755" cy="3453600"/>
          </a:xfrm>
          <a:prstGeom prst="rect">
            <a:avLst/>
          </a:prstGeo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14895418-AB98-403B-A96F-9FC9DB34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67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>
            <a:no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  <a:cs typeface="Kalinga" panose="020B0502040204020203" pitchFamily="34" charset="0"/>
              </a:rPr>
              <a:t>3 OBJECTIFS MAJEURS</a:t>
            </a:r>
            <a:endParaRPr lang="fr-FR" b="1" dirty="0">
              <a:latin typeface="Century Gothic" panose="020B0502020202020204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64135" y="2424247"/>
            <a:ext cx="140415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1200" dirty="0">
                <a:latin typeface="Century Gothic" panose="020B0502020202020204" pitchFamily="34" charset="0"/>
              </a:rPr>
              <a:t>Partenariats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971815" y="2004998"/>
            <a:ext cx="140415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Parcours culturels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115616" y="4082131"/>
            <a:ext cx="162018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Culture numérique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09682" y="4642248"/>
            <a:ext cx="141505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fr-FR" sz="1200" dirty="0">
                <a:latin typeface="Century Gothic" panose="020B0502020202020204" pitchFamily="34" charset="0"/>
              </a:rPr>
              <a:t>Apprendre en faisant et jouant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64323" y="3449122"/>
            <a:ext cx="1242138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1200" dirty="0">
                <a:latin typeface="Century Gothic" panose="020B0502020202020204" pitchFamily="34" charset="0"/>
              </a:rPr>
              <a:t>Collections et médiations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143000" y="2788955"/>
            <a:ext cx="1484784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1200" dirty="0">
                <a:latin typeface="Century Gothic" panose="020B0502020202020204" pitchFamily="34" charset="0"/>
              </a:rPr>
              <a:t>Culture de l’expérimentation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04350" y="2660105"/>
            <a:ext cx="199822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Dispositifs de partage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767175" y="3913805"/>
            <a:ext cx="1404156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Convivialité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922150" y="4477946"/>
            <a:ext cx="140415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fr-FR" sz="1200" dirty="0">
                <a:latin typeface="Century Gothic" panose="020B0502020202020204" pitchFamily="34" charset="0"/>
              </a:rPr>
              <a:t>Initiatives citoyennes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670721" y="3179480"/>
            <a:ext cx="1404156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Apprentissages collaboratifs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68738" y="2207646"/>
            <a:ext cx="1801214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Commission d’usagers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801041" y="1422939"/>
            <a:ext cx="2014086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lvl="1"/>
            <a:r>
              <a:rPr lang="fr-FR" sz="1200" dirty="0">
                <a:latin typeface="Century Gothic" panose="020B0502020202020204" pitchFamily="34" charset="0"/>
              </a:rPr>
              <a:t>Projet global : </a:t>
            </a:r>
            <a:r>
              <a:rPr lang="fr-FR" sz="1200" dirty="0" err="1">
                <a:latin typeface="Century Gothic" panose="020B0502020202020204" pitchFamily="34" charset="0"/>
              </a:rPr>
              <a:t>Treulon</a:t>
            </a:r>
            <a:r>
              <a:rPr lang="fr-FR" sz="1200" dirty="0">
                <a:latin typeface="Century Gothic" panose="020B0502020202020204" pitchFamily="34" charset="0"/>
              </a:rPr>
              <a:t> + école de musique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777999" y="1582576"/>
            <a:ext cx="1978352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Transmission, échanges de savoir-faire</a:t>
            </a:r>
          </a:p>
        </p:txBody>
      </p:sp>
      <p:graphicFrame>
        <p:nvGraphicFramePr>
          <p:cNvPr id="19" name="Espace réservé du contenu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829149"/>
              </p:ext>
            </p:extLst>
          </p:nvPr>
        </p:nvGraphicFramePr>
        <p:xfrm>
          <a:off x="139959" y="970384"/>
          <a:ext cx="9004041" cy="4173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DE853B0-CC0C-4F75-BF11-DA4C3B7F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2449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>
            <a:extLst>
              <a:ext uri="{FF2B5EF4-FFF2-40B4-BE49-F238E27FC236}">
                <a16:creationId xmlns:a16="http://schemas.microsoft.com/office/drawing/2014/main" xmlns="" id="{B31BC018-34D7-429A-A1E6-B5F439A985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558456"/>
              </p:ext>
            </p:extLst>
          </p:nvPr>
        </p:nvGraphicFramePr>
        <p:xfrm>
          <a:off x="641812" y="47422"/>
          <a:ext cx="3571803" cy="5053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Acrobat Document" r:id="rId3" imgW="4533530" imgH="6415758" progId="AcroExch.Document.DC">
                  <p:embed/>
                </p:oleObj>
              </mc:Choice>
              <mc:Fallback>
                <p:oleObj name="Acrobat Document" r:id="rId3" imgW="4533530" imgH="6415758" progId="AcroExch.Document.DC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xmlns="" id="{B31BC018-34D7-429A-A1E6-B5F439A985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1812" y="47422"/>
                        <a:ext cx="3571803" cy="5053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D21697-7FD1-48C7-8105-7B0A8FCC3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1616" y="42277"/>
            <a:ext cx="3629582" cy="5058947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394C8565-65AC-4B24-BDCB-1D53AE2BA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401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 1" descr="Une image contenant texte, intérieur, plancher, très coloré&#10;&#10;Description générée automatiquement">
            <a:extLst>
              <a:ext uri="{FF2B5EF4-FFF2-40B4-BE49-F238E27FC236}">
                <a16:creationId xmlns:a16="http://schemas.microsoft.com/office/drawing/2014/main" xmlns="" id="{C579F3F7-A100-40A4-B7E7-B29CC1CB9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EC795EE-6828-4100-8ACE-C0404430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636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xmlns="" id="{11BE3FA7-0D70-4431-814F-D8C40576E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F8BFA54-9999-4C0B-8344-2DAE7AA0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87" b="-2"/>
          <a:stretch/>
        </p:blipFill>
        <p:spPr>
          <a:xfrm>
            <a:off x="241298" y="417892"/>
            <a:ext cx="4251513" cy="4307714"/>
          </a:xfrm>
          <a:prstGeom prst="rect">
            <a:avLst/>
          </a:prstGeom>
        </p:spPr>
      </p:pic>
      <p:pic>
        <p:nvPicPr>
          <p:cNvPr id="45" name="Image 44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41F1DFC-A2F7-49BE-AD71-A14140617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2" r="12904" b="-2"/>
          <a:stretch/>
        </p:blipFill>
        <p:spPr>
          <a:xfrm>
            <a:off x="4646532" y="417892"/>
            <a:ext cx="4256170" cy="4307714"/>
          </a:xfrm>
          <a:prstGeom prst="rect">
            <a:avLst/>
          </a:prstGeom>
        </p:spPr>
      </p:pic>
      <p:sp>
        <p:nvSpPr>
          <p:cNvPr id="54" name="Espace réservé du numéro de diapositive 53">
            <a:extLst>
              <a:ext uri="{FF2B5EF4-FFF2-40B4-BE49-F238E27FC236}">
                <a16:creationId xmlns:a16="http://schemas.microsoft.com/office/drawing/2014/main" xmlns="" id="{D4B9035D-DB3C-4FF2-961A-A09E19214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83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77107" y="165147"/>
            <a:ext cx="7066893" cy="4978355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7350" y="1574773"/>
            <a:ext cx="1456681" cy="1417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Arc 16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209872" y="1119430"/>
            <a:ext cx="2240924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BF8B307-ABCF-4F49-8256-11B9F7B2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1" y="1454369"/>
            <a:ext cx="5733470" cy="2063315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entury Gothic" panose="020B0502020202020204" pitchFamily="34" charset="0"/>
              </a:rPr>
              <a:t>ÇA MARCHE…</a:t>
            </a:r>
            <a:br>
              <a:rPr lang="fr-FR" b="1" dirty="0">
                <a:latin typeface="Century Gothic" panose="020B0502020202020204" pitchFamily="34" charset="0"/>
              </a:rPr>
            </a:br>
            <a:r>
              <a:rPr lang="fr-FR" b="1" dirty="0">
                <a:latin typeface="Century Gothic" panose="020B0502020202020204" pitchFamily="34" charset="0"/>
              </a:rPr>
              <a:t>OU PAS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07FB3F-623D-4310-866B-95305DE13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1" y="3586741"/>
            <a:ext cx="5733470" cy="997082"/>
          </a:xfrm>
        </p:spPr>
        <p:txBody>
          <a:bodyPr>
            <a:normAutofit/>
          </a:bodyPr>
          <a:lstStyle/>
          <a:p>
            <a:pPr algn="r"/>
            <a:endParaRPr lang="fr-FR" dirty="0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49FFF3D9-315E-4B50-9781-547E15426B8C}"/>
              </a:ext>
            </a:extLst>
          </p:cNvPr>
          <p:cNvSpPr/>
          <p:nvPr/>
        </p:nvSpPr>
        <p:spPr>
          <a:xfrm>
            <a:off x="8424578" y="4713876"/>
            <a:ext cx="374904" cy="34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04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xmlns="" id="{C1DD1A8A-57D5-4A81-AD04-532B043C56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5" y="7"/>
            <a:ext cx="9143999" cy="5143493"/>
          </a:xfrm>
          <a:prstGeom prst="rect">
            <a:avLst/>
          </a:prstGeom>
        </p:spPr>
      </p:pic>
      <p:sp>
        <p:nvSpPr>
          <p:cNvPr id="14" name="Rectangle 17">
            <a:extLst>
              <a:ext uri="{FF2B5EF4-FFF2-40B4-BE49-F238E27FC236}">
                <a16:creationId xmlns:a16="http://schemas.microsoft.com/office/drawing/2014/main" xmlns="" id="{007891EC-4501-44ED-A8C8-B11B6DB767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655701"/>
            <a:ext cx="9143999" cy="237161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960" y="244163"/>
            <a:ext cx="7543800" cy="33129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8580" tIns="34290" rIns="68580" bIns="34290" rtlCol="0" anchor="b">
            <a:normAutofit/>
          </a:bodyPr>
          <a:lstStyle/>
          <a:p>
            <a:pPr algn="ctr"/>
            <a:r>
              <a:rPr lang="en-US" sz="3900" b="1" dirty="0">
                <a:solidFill>
                  <a:schemeClr val="bg1"/>
                </a:solidFill>
              </a:rPr>
              <a:t>«  FAIRE FEU DE TOUT BOIS »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>
              <a:spcAft>
                <a:spcPts val="450"/>
              </a:spcAft>
              <a:defRPr/>
            </a:pPr>
            <a:fld id="{6416FC2C-864E-42D5-BCBD-3AF927D9D7B8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450"/>
                </a:spcAft>
                <a:defRPr/>
              </a:pPr>
              <a:t>44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273903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972630079"/>
              </p:ext>
            </p:extLst>
          </p:nvPr>
        </p:nvGraphicFramePr>
        <p:xfrm>
          <a:off x="2514785" y="1155859"/>
          <a:ext cx="2686050" cy="177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1170710972"/>
              </p:ext>
            </p:extLst>
          </p:nvPr>
        </p:nvGraphicFramePr>
        <p:xfrm>
          <a:off x="203376" y="3167158"/>
          <a:ext cx="2693194" cy="1907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871353874"/>
              </p:ext>
            </p:extLst>
          </p:nvPr>
        </p:nvGraphicFramePr>
        <p:xfrm>
          <a:off x="4400060" y="1022652"/>
          <a:ext cx="2686050" cy="201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872365261"/>
              </p:ext>
            </p:extLst>
          </p:nvPr>
        </p:nvGraphicFramePr>
        <p:xfrm>
          <a:off x="218745" y="1155859"/>
          <a:ext cx="3507581" cy="177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L’ÉQUIPE</a:t>
            </a:r>
          </a:p>
        </p:txBody>
      </p:sp>
      <p:graphicFrame>
        <p:nvGraphicFramePr>
          <p:cNvPr id="11" name="Diagramme 10">
            <a:extLst>
              <a:ext uri="{FF2B5EF4-FFF2-40B4-BE49-F238E27FC236}">
                <a16:creationId xmlns:a16="http://schemas.microsoft.com/office/drawing/2014/main" xmlns="" id="{C399223D-B528-4B06-869C-A9CA02D719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7484202"/>
              </p:ext>
            </p:extLst>
          </p:nvPr>
        </p:nvGraphicFramePr>
        <p:xfrm>
          <a:off x="2010154" y="3113579"/>
          <a:ext cx="2686050" cy="201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xmlns="" id="{5BE94A14-A95A-4DAD-ABC5-54DBFA39A6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4785361"/>
              </p:ext>
            </p:extLst>
          </p:nvPr>
        </p:nvGraphicFramePr>
        <p:xfrm>
          <a:off x="3816932" y="3108730"/>
          <a:ext cx="2686050" cy="201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5" name="Diagramme 14">
            <a:extLst>
              <a:ext uri="{FF2B5EF4-FFF2-40B4-BE49-F238E27FC236}">
                <a16:creationId xmlns:a16="http://schemas.microsoft.com/office/drawing/2014/main" xmlns="" id="{2609C67E-0EE6-4DC7-98ED-20C3E58F2C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503052"/>
              </p:ext>
            </p:extLst>
          </p:nvPr>
        </p:nvGraphicFramePr>
        <p:xfrm>
          <a:off x="5616566" y="3103882"/>
          <a:ext cx="2686050" cy="2014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AF8DF513-2ADA-4D2A-8481-376A87DD2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0591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5">
            <a:extLst>
              <a:ext uri="{FF2B5EF4-FFF2-40B4-BE49-F238E27FC236}">
                <a16:creationId xmlns:a16="http://schemas.microsoft.com/office/drawing/2014/main" xmlns="" id="{33CD251C-A887-4D2F-925B-FC09719853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73BB84-56AF-4CAF-A775-510B36D5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339" y="1207518"/>
            <a:ext cx="2293966" cy="1092752"/>
          </a:xfrm>
        </p:spPr>
        <p:txBody>
          <a:bodyPr anchor="ctr">
            <a:normAutofit/>
          </a:bodyPr>
          <a:lstStyle/>
          <a:p>
            <a:r>
              <a:rPr lang="fr-FR" sz="1900" b="1" dirty="0">
                <a:latin typeface="Century Gothic" panose="020B0502020202020204" pitchFamily="34" charset="0"/>
              </a:rPr>
              <a:t>MULTIPLIER LES CANAUX DE COMMUNICATION</a:t>
            </a:r>
          </a:p>
        </p:txBody>
      </p:sp>
      <p:grpSp>
        <p:nvGrpSpPr>
          <p:cNvPr id="34" name="Group 17">
            <a:extLst>
              <a:ext uri="{FF2B5EF4-FFF2-40B4-BE49-F238E27FC236}">
                <a16:creationId xmlns:a16="http://schemas.microsoft.com/office/drawing/2014/main" xmlns="" id="{770AE191-D2EA-45C9-A44D-830C188F74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54016" y="388987"/>
            <a:ext cx="846287" cy="635405"/>
            <a:chOff x="8183879" y="1000124"/>
            <a:chExt cx="1562267" cy="1172973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23A0E4C1-B7A6-4637-AC51-4A5AE3841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xmlns="" id="{F4E8C039-CC58-44F3-8A7B-E0A934C1D0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1F974C86-65A5-4C41-A095-73C6D09EF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338" y="2300270"/>
            <a:ext cx="2293967" cy="2454243"/>
          </a:xfrm>
        </p:spPr>
        <p:txBody>
          <a:bodyPr anchor="t">
            <a:normAutofit/>
          </a:bodyPr>
          <a:lstStyle/>
          <a:p>
            <a:r>
              <a:rPr lang="fr-FR" sz="1100" dirty="0">
                <a:latin typeface="Century Gothic" panose="020B0502020202020204" pitchFamily="34" charset="0"/>
              </a:rPr>
              <a:t>Des vidéos de </a:t>
            </a:r>
            <a:r>
              <a:rPr lang="fr-FR" sz="1100" dirty="0">
                <a:latin typeface="Century Gothic" panose="020B0502020202020204" pitchFamily="34" charset="0"/>
                <a:hlinkClick r:id="rId2"/>
              </a:rPr>
              <a:t>présentation</a:t>
            </a:r>
            <a:r>
              <a:rPr lang="fr-FR" sz="1100" dirty="0">
                <a:latin typeface="Century Gothic" panose="020B0502020202020204" pitchFamily="34" charset="0"/>
              </a:rPr>
              <a:t>, de </a:t>
            </a:r>
            <a:r>
              <a:rPr lang="fr-FR" sz="1100" dirty="0">
                <a:latin typeface="Century Gothic" panose="020B0502020202020204" pitchFamily="34" charset="0"/>
                <a:hlinkClick r:id="rId3"/>
              </a:rPr>
              <a:t>visite live</a:t>
            </a:r>
            <a:r>
              <a:rPr lang="fr-FR" sz="1100" dirty="0">
                <a:latin typeface="Century Gothic" panose="020B0502020202020204" pitchFamily="34" charset="0"/>
              </a:rPr>
              <a:t> du chantier, de </a:t>
            </a:r>
            <a:r>
              <a:rPr lang="fr-FR" sz="1100" dirty="0">
                <a:latin typeface="Century Gothic" panose="020B0502020202020204" pitchFamily="34" charset="0"/>
                <a:hlinkClick r:id="rId4"/>
              </a:rPr>
              <a:t>suivi du projet</a:t>
            </a:r>
            <a:endParaRPr lang="fr-FR" sz="1100" dirty="0">
              <a:latin typeface="Century Gothic" panose="020B0502020202020204" pitchFamily="34" charset="0"/>
            </a:endParaRPr>
          </a:p>
          <a:p>
            <a:r>
              <a:rPr lang="fr-FR" sz="1100" dirty="0">
                <a:latin typeface="Century Gothic" panose="020B0502020202020204" pitchFamily="34" charset="0"/>
              </a:rPr>
              <a:t>Publication sur le journal municipal / Facebook / Instagram</a:t>
            </a:r>
          </a:p>
          <a:p>
            <a:r>
              <a:rPr lang="fr-FR" sz="1100" dirty="0">
                <a:latin typeface="Century Gothic" panose="020B0502020202020204" pitchFamily="34" charset="0"/>
              </a:rPr>
              <a:t>Flyers et affiches pour chaque Fabrique + un document de  présentation synthétique</a:t>
            </a:r>
          </a:p>
          <a:p>
            <a:r>
              <a:rPr lang="fr-FR" sz="1100" dirty="0">
                <a:latin typeface="Century Gothic" panose="020B0502020202020204" pitchFamily="34" charset="0"/>
              </a:rPr>
              <a:t>Un jouet en papier</a:t>
            </a:r>
          </a:p>
          <a:p>
            <a:r>
              <a:rPr lang="fr-FR" sz="1100" dirty="0">
                <a:latin typeface="Century Gothic" panose="020B0502020202020204" pitchFamily="34" charset="0"/>
              </a:rPr>
              <a:t>Exposition (à venir)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96A81DB-7E55-47C6-9ABD-734916D965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84" t="17705" r="41085" b="9328"/>
          <a:stretch/>
        </p:blipFill>
        <p:spPr>
          <a:xfrm>
            <a:off x="3581804" y="54638"/>
            <a:ext cx="4864082" cy="5088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068C0A-FADF-4CF1-B1EA-81DA6BC78225}"/>
              </a:ext>
            </a:extLst>
          </p:cNvPr>
          <p:cNvSpPr/>
          <p:nvPr/>
        </p:nvSpPr>
        <p:spPr>
          <a:xfrm>
            <a:off x="6345534" y="3526972"/>
            <a:ext cx="2048129" cy="1616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304CFDF7-F8B8-4753-9B63-DBCE14A7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663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60B0EFB-53ED-4F35-B05D-F658EA021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!!Arc">
            <a:extLst>
              <a:ext uri="{FF2B5EF4-FFF2-40B4-BE49-F238E27FC236}">
                <a16:creationId xmlns:a16="http://schemas.microsoft.com/office/drawing/2014/main" xmlns="" id="{835EF3DD-7D43-4A27-8967-A92FD8CC93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05149" y="305991"/>
            <a:ext cx="2240924" cy="2240924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E89D6A-DC8A-4AF7-8416-3878F9B3B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286" y="305991"/>
            <a:ext cx="4291113" cy="994172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43E5722D-2EE3-41D2-934C-C7A51055B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286" y="1401365"/>
            <a:ext cx="4291113" cy="3263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500" b="1" dirty="0">
                <a:latin typeface="Century Gothic" panose="020B0502020202020204" pitchFamily="34" charset="0"/>
              </a:rPr>
              <a:t>CE QU’ON EN RETIRE, RÉAJUSTE, RÉINVENTE,</a:t>
            </a:r>
          </a:p>
          <a:p>
            <a:pPr marL="0" indent="0">
              <a:buNone/>
            </a:pPr>
            <a:r>
              <a:rPr lang="en-US" sz="4500" b="1" dirty="0">
                <a:latin typeface="Century Gothic" panose="020B0502020202020204" pitchFamily="34" charset="0"/>
              </a:rPr>
              <a:t>ARRÊTE…</a:t>
            </a:r>
            <a:br>
              <a:rPr lang="en-US" sz="4500" b="1" dirty="0">
                <a:latin typeface="Century Gothic" panose="020B0502020202020204" pitchFamily="34" charset="0"/>
              </a:rPr>
            </a:br>
            <a:endParaRPr lang="fr-FR" sz="4500" b="1" dirty="0">
              <a:latin typeface="Century Gothic" panose="020B0502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F6FAE72-8F94-450B-8268-FF1B14A36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64" t="66050" r="33730" b="6437"/>
          <a:stretch/>
        </p:blipFill>
        <p:spPr>
          <a:xfrm>
            <a:off x="126507" y="1088720"/>
            <a:ext cx="3619317" cy="2916389"/>
          </a:xfrm>
          <a:prstGeom prst="rect">
            <a:avLst/>
          </a:prstGeom>
        </p:spPr>
      </p:pic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1601386C-99A9-4072-981A-C70933A94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9456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6F1F2C8-798B-4CCE-A851-94AFAF350B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4B9DC06A-6370-4C54-B1EB-573013A4A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181" y="915689"/>
            <a:ext cx="4069336" cy="2806313"/>
          </a:xfrm>
        </p:spPr>
        <p:txBody>
          <a:bodyPr>
            <a:normAutofit/>
          </a:bodyPr>
          <a:lstStyle/>
          <a:p>
            <a:pPr algn="l"/>
            <a:r>
              <a:rPr lang="fr-FR" b="1" dirty="0">
                <a:latin typeface="Century Gothic" panose="020B0502020202020204" pitchFamily="34" charset="0"/>
              </a:rPr>
              <a:t>ET MAINTENANT…?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755E9CD0-04B0-4A3C-B291-AD913379C7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300" cy="35849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DD8BF3B-6066-418C-8D1A-75C5E396FC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3" y="1968360"/>
            <a:ext cx="609320" cy="609320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xmlns="" id="{80BC66F9-7A74-4286-AD22-1174052CC2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684313" y="901796"/>
            <a:ext cx="1790700" cy="17907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D8142CC3-2B5C-48E6-9DF0-6C8ACBAF2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3" y="0"/>
            <a:ext cx="1736438" cy="1163244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B2D303B-3DD0-4319-9EAD-361847FEC7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793479" y="998679"/>
            <a:ext cx="0" cy="1198281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46A89C79-8EF3-4AF9-B3D9-59A883F41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54163" y="3084061"/>
            <a:ext cx="889838" cy="1328738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lIns="68580" tIns="34290" rIns="68580" bIns="34290"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xmlns="" id="{EFE5CE34-4543-42E5-B82C-1F3D12422C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0992895">
            <a:off x="4565205" y="3108842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72AF41FE-63D7-4695-81D2-66D2510E44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15983" y="3722003"/>
            <a:ext cx="1982514" cy="1421498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37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r="9150" b="-1"/>
          <a:stretch/>
        </p:blipFill>
        <p:spPr>
          <a:xfrm rot="5400000">
            <a:off x="29397" y="-29397"/>
            <a:ext cx="5143500" cy="5202293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8708" y="838940"/>
            <a:ext cx="2866642" cy="37937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latin typeface="Century Gothic" panose="020B0502020202020204" pitchFamily="34" charset="0"/>
              </a:rPr>
              <a:t>AVANT L’OUVERTURE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>
                <a:solidFill>
                  <a:srgbClr val="17B9EC"/>
                </a:solidFill>
                <a:latin typeface="Century Gothic" panose="020B0502020202020204" pitchFamily="34" charset="0"/>
              </a:rPr>
              <a:t>Remobilisation</a:t>
            </a:r>
            <a:r>
              <a:rPr lang="fr-FR" b="1" dirty="0">
                <a:latin typeface="Century Gothic" panose="020B0502020202020204" pitchFamily="34" charset="0"/>
              </a:rPr>
              <a:t> la population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>
                <a:latin typeface="Century Gothic" panose="020B0502020202020204" pitchFamily="34" charset="0"/>
              </a:rPr>
              <a:t>Au moins </a:t>
            </a:r>
            <a:r>
              <a:rPr lang="fr-FR" b="1" dirty="0">
                <a:solidFill>
                  <a:srgbClr val="F15A27"/>
                </a:solidFill>
                <a:latin typeface="Century Gothic" panose="020B0502020202020204" pitchFamily="34" charset="0"/>
              </a:rPr>
              <a:t>2 nouveaux </a:t>
            </a:r>
            <a:r>
              <a:rPr lang="fr-FR" dirty="0">
                <a:latin typeface="Century Gothic" panose="020B0502020202020204" pitchFamily="34" charset="0"/>
              </a:rPr>
              <a:t>rendez-vous pour réfléchir sur : </a:t>
            </a:r>
            <a:r>
              <a:rPr lang="fr-FR" b="1" dirty="0">
                <a:latin typeface="Century Gothic" panose="020B0502020202020204" pitchFamily="34" charset="0"/>
              </a:rPr>
              <a:t>cartographie des possibles + scénarios d’ouverture</a:t>
            </a:r>
            <a:r>
              <a:rPr lang="fr-FR" dirty="0"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850875" y="4767263"/>
            <a:ext cx="664475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6416FC2C-864E-42D5-BCBD-3AF927D9D7B8}" type="slidenum">
              <a:rPr lang="fr-FR" smtClean="0"/>
              <a:pPr>
                <a:spcAft>
                  <a:spcPts val="450"/>
                </a:spcAft>
              </a:pPr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910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EN QUELQUES CHIFFRES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17B9EC"/>
                </a:solidFill>
                <a:latin typeface="Century Gothic" panose="020B0502020202020204" pitchFamily="34" charset="0"/>
              </a:rPr>
              <a:t>36 heures </a:t>
            </a:r>
            <a:r>
              <a:rPr lang="fr-FR" dirty="0">
                <a:latin typeface="Century Gothic" panose="020B0502020202020204" pitchFamily="34" charset="0"/>
              </a:rPr>
              <a:t>d’ouverture</a:t>
            </a:r>
          </a:p>
          <a:p>
            <a:pPr marL="0" indent="0">
              <a:buNone/>
            </a:pPr>
            <a:r>
              <a:rPr lang="fr-FR" dirty="0">
                <a:latin typeface="Century Gothic" panose="020B0502020202020204" pitchFamily="34" charset="0"/>
              </a:rPr>
              <a:t>+ 2 salles ouvertes 24/24</a:t>
            </a:r>
          </a:p>
          <a:p>
            <a:pPr marL="0" indent="0">
              <a:buNone/>
            </a:pP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http://coloriage.info/images/ccovers/1562251803simple-tour-eiffel-de-paris-en-Fran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21"/>
          <a:stretch/>
        </p:blipFill>
        <p:spPr bwMode="auto">
          <a:xfrm>
            <a:off x="7401547" y="2165489"/>
            <a:ext cx="1240865" cy="186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2653906854"/>
              </p:ext>
            </p:extLst>
          </p:nvPr>
        </p:nvGraphicFramePr>
        <p:xfrm>
          <a:off x="3547229" y="2406664"/>
          <a:ext cx="3854319" cy="2736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/>
          <p:nvPr/>
        </p:nvSpPr>
        <p:spPr>
          <a:xfrm>
            <a:off x="7244473" y="1405134"/>
            <a:ext cx="1697821" cy="103874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fr-FR" sz="2100" b="1" dirty="0">
                <a:solidFill>
                  <a:srgbClr val="17B9EC"/>
                </a:solidFill>
                <a:latin typeface="Century Gothic" panose="020B0502020202020204" pitchFamily="34" charset="0"/>
              </a:rPr>
              <a:t>1 200 m² </a:t>
            </a:r>
          </a:p>
          <a:p>
            <a:pPr algn="ctr"/>
            <a:r>
              <a:rPr lang="fr-FR" sz="2100" dirty="0">
                <a:latin typeface="Century Gothic" panose="020B0502020202020204" pitchFamily="34" charset="0"/>
              </a:rPr>
              <a:t>sur 3 étages</a:t>
            </a:r>
          </a:p>
          <a:p>
            <a:pPr algn="ctr"/>
            <a:endParaRPr lang="fr-FR" sz="2100" dirty="0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3819" y="2798251"/>
            <a:ext cx="2989658" cy="53245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latin typeface="Century Gothic" panose="020B0502020202020204" pitchFamily="34" charset="0"/>
              </a:rPr>
              <a:t>32 000</a:t>
            </a:r>
          </a:p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latin typeface="Century Gothic" panose="020B0502020202020204" pitchFamily="34" charset="0"/>
              </a:rPr>
              <a:t> documents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63357" y="1456608"/>
            <a:ext cx="2311247" cy="10549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100" dirty="0">
                <a:latin typeface="Century Gothic" panose="020B0502020202020204" pitchFamily="34" charset="0"/>
              </a:rPr>
              <a:t>Une équipe de </a:t>
            </a:r>
          </a:p>
          <a:p>
            <a:pPr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100" b="1" dirty="0">
                <a:solidFill>
                  <a:srgbClr val="17B9EC"/>
                </a:solidFill>
                <a:latin typeface="Century Gothic" panose="020B0502020202020204" pitchFamily="34" charset="0"/>
              </a:rPr>
              <a:t>10 professionnels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16403" y="2511512"/>
            <a:ext cx="2599265" cy="94179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100" dirty="0">
                <a:latin typeface="Century Gothic" panose="020B0502020202020204" pitchFamily="34" charset="0"/>
              </a:rPr>
              <a:t>Autant de </a:t>
            </a:r>
            <a:r>
              <a:rPr lang="fr-FR" sz="2100" b="1" dirty="0">
                <a:latin typeface="Century Gothic" panose="020B0502020202020204" pitchFamily="34" charset="0"/>
              </a:rPr>
              <a:t>places assises</a:t>
            </a:r>
            <a:r>
              <a:rPr lang="fr-FR" sz="2100" dirty="0">
                <a:latin typeface="Century Gothic" panose="020B0502020202020204" pitchFamily="34" charset="0"/>
              </a:rPr>
              <a:t> que dans un </a:t>
            </a:r>
            <a:endParaRPr lang="fr-FR" sz="21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6FC2C-864E-42D5-BCBD-3AF927D9D7B8}" type="slidenum">
              <a:rPr lang="fr-FR" smtClean="0"/>
              <a:t>5</a:t>
            </a:fld>
            <a:endParaRPr lang="fr-FR"/>
          </a:p>
        </p:txBody>
      </p:sp>
      <p:pic>
        <p:nvPicPr>
          <p:cNvPr id="16" name="Picture 4" descr="https://www.coloriageetdessins.com/images/transport/autobus/autobus-a-deux-etages-anglais-24170-660x400.jpg">
            <a:extLst>
              <a:ext uri="{FF2B5EF4-FFF2-40B4-BE49-F238E27FC236}">
                <a16:creationId xmlns:a16="http://schemas.microsoft.com/office/drawing/2014/main" xmlns="" id="{964279B0-0BBF-4D05-A142-42E6174BE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ED7D3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163" y="3260130"/>
            <a:ext cx="1646137" cy="157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12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4AC6B390-BC59-4F1D-A0EE-D71A92F0A0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xmlns="" id="{B6C60D79-16F1-4C4B-B7E3-7634E7069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39353" y="411480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Espace réservé du contenu 4" descr="Une image contenant intérieur, jouet&#10;&#10;Description générée automatiquement">
            <a:extLst>
              <a:ext uri="{FF2B5EF4-FFF2-40B4-BE49-F238E27FC236}">
                <a16:creationId xmlns:a16="http://schemas.microsoft.com/office/drawing/2014/main" xmlns="" id="{B2F27695-6ED3-4BEF-8483-C7D05C97A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7" r="-1" b="12822"/>
          <a:stretch/>
        </p:blipFill>
        <p:spPr>
          <a:xfrm>
            <a:off x="4905790" y="715461"/>
            <a:ext cx="3583036" cy="358304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8" name="Arc 27">
            <a:extLst>
              <a:ext uri="{FF2B5EF4-FFF2-40B4-BE49-F238E27FC236}">
                <a16:creationId xmlns:a16="http://schemas.microsoft.com/office/drawing/2014/main" xmlns="" id="{426B127E-6498-4C77-9C9D-4553A5113B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51538" y="487621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3F4D549F-86CC-4389-ACD4-6F21A6CC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59620"/>
            <a:ext cx="3943350" cy="994172"/>
          </a:xfrm>
        </p:spPr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8D0AF2D-955D-4BB8-84B0-3E2E3D49E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88332"/>
            <a:ext cx="3943350" cy="3144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300" b="1" dirty="0">
                <a:latin typeface="Century Gothic" panose="020B0502020202020204" pitchFamily="34" charset="0"/>
              </a:rPr>
              <a:t>APRÈS L’OUVERTURE …</a:t>
            </a:r>
          </a:p>
          <a:p>
            <a:pPr marL="0" indent="0">
              <a:buNone/>
            </a:pPr>
            <a:endParaRPr lang="fr-FR" sz="3300" b="1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fr-FR" sz="3300" b="1" dirty="0">
                <a:latin typeface="Century Gothic" panose="020B0502020202020204" pitchFamily="34" charset="0"/>
              </a:rPr>
              <a:t>DEVENEZ BÉNÉVOLES ?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D54A7B99-743F-4FF9-BCF9-AE36DFFDA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840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D278ADA9-6383-4BDD-80D2-8899A40268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84B7147-B0F6-40ED-B5A2-FF72BC8198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6D2DE0-0628-4A9A-A59D-7BA8B5EB30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E405C9-94BE-41DA-928C-DEC9A8550E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11947" y="111697"/>
            <a:ext cx="4920107" cy="49201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69176B72-AEEE-429A-B50C-F996ED6EF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6273" y="1035566"/>
            <a:ext cx="4171454" cy="1885137"/>
          </a:xfrm>
        </p:spPr>
        <p:txBody>
          <a:bodyPr>
            <a:norm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MERCI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E426E75C-A69C-48A2-9FF9-E80A593108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6273" y="3057602"/>
            <a:ext cx="4171454" cy="1150940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D2091A72-D5BB-42AC-8FD3-F7747D9086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9222429" flipV="1">
            <a:off x="1870589" y="4627"/>
            <a:ext cx="5112197" cy="511219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ED12BFC-A737-46AF-8411-481112D54B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50746" y="3983230"/>
            <a:ext cx="529461" cy="515099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090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77107" y="165147"/>
            <a:ext cx="7066893" cy="4978355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7350" y="1574773"/>
            <a:ext cx="1456681" cy="1417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209872" y="1119430"/>
            <a:ext cx="2240924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D2AD3A7-C7C1-40EA-888A-8E7672AE5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1" y="1454369"/>
            <a:ext cx="5733470" cy="2063315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entury Gothic" panose="020B0502020202020204" pitchFamily="34" charset="0"/>
              </a:rPr>
              <a:t>EN APPARTÉ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xmlns="" id="{4DD32982-E888-4EC1-BBB0-2EA5D8594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8951" y="3586741"/>
            <a:ext cx="5733470" cy="997082"/>
          </a:xfrm>
        </p:spPr>
        <p:txBody>
          <a:bodyPr>
            <a:normAutofit/>
          </a:bodyPr>
          <a:lstStyle/>
          <a:p>
            <a:pPr algn="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764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1956" y="477584"/>
            <a:ext cx="1060763" cy="5732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NIVEAU </a:t>
            </a:r>
          </a:p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0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4D379DE-514A-4D51-81AB-59783798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722A2CE-F3AD-4852-B67E-3E43A094E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8" t="16703" r="36044" b="13553"/>
          <a:stretch/>
        </p:blipFill>
        <p:spPr>
          <a:xfrm>
            <a:off x="1462719" y="-13357"/>
            <a:ext cx="6218563" cy="51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231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34A7C1B4-B334-4BCA-83DA-B6BFC46FD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05C3B72-081E-44F1-9A24-5453668E5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5" t="25201" r="31346" b="14139"/>
          <a:stretch/>
        </p:blipFill>
        <p:spPr>
          <a:xfrm>
            <a:off x="639766" y="156378"/>
            <a:ext cx="7864469" cy="4830745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xmlns="" id="{08406AFF-2A31-4213-B1C3-337A5AB7741E}"/>
              </a:ext>
            </a:extLst>
          </p:cNvPr>
          <p:cNvSpPr txBox="1"/>
          <p:nvPr/>
        </p:nvSpPr>
        <p:spPr>
          <a:xfrm>
            <a:off x="320933" y="466136"/>
            <a:ext cx="877553" cy="5732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NIVEAU</a:t>
            </a:r>
          </a:p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1</a:t>
            </a:r>
            <a:endParaRPr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19452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0C526355-42CF-49F6-B3CD-57C898E14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42B659F-8E6C-4182-BE75-37AEC7509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3" t="24762" r="32995" b="20879"/>
          <a:stretch/>
        </p:blipFill>
        <p:spPr>
          <a:xfrm>
            <a:off x="628650" y="417034"/>
            <a:ext cx="7902052" cy="4624073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xmlns="" id="{3E9F2CEE-38FA-40F9-BAA6-C407AF0F041B}"/>
              </a:ext>
            </a:extLst>
          </p:cNvPr>
          <p:cNvSpPr txBox="1"/>
          <p:nvPr/>
        </p:nvSpPr>
        <p:spPr>
          <a:xfrm>
            <a:off x="320933" y="466136"/>
            <a:ext cx="877553" cy="5732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NIVEAU</a:t>
            </a:r>
          </a:p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2</a:t>
            </a:r>
            <a:endParaRPr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4825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8A35DB7C-E61D-4551-8689-71D026EA0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56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4CC5DE5-C27B-4803-B93F-272C87AA1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65" t="25348" r="32747" b="23370"/>
          <a:stretch/>
        </p:blipFill>
        <p:spPr>
          <a:xfrm>
            <a:off x="407850" y="428914"/>
            <a:ext cx="8328300" cy="4612193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xmlns="" id="{BEFAB6F2-571B-40AA-ADAC-6BB3A55583B1}"/>
              </a:ext>
            </a:extLst>
          </p:cNvPr>
          <p:cNvSpPr txBox="1"/>
          <p:nvPr/>
        </p:nvSpPr>
        <p:spPr>
          <a:xfrm>
            <a:off x="320933" y="466136"/>
            <a:ext cx="877553" cy="5732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NIVEAU</a:t>
            </a:r>
          </a:p>
          <a:p>
            <a:pPr marL="9525" algn="ctr">
              <a:spcBef>
                <a:spcPts val="75"/>
              </a:spcBef>
            </a:pPr>
            <a:r>
              <a:rPr lang="fr-FR" sz="1800" b="1" spc="-4" dirty="0">
                <a:latin typeface="Century Gothic"/>
                <a:cs typeface="Century Gothic"/>
              </a:rPr>
              <a:t>3</a:t>
            </a:r>
            <a:endParaRPr sz="1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563658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374" y="42625"/>
            <a:ext cx="596348" cy="815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651939" y="288833"/>
            <a:ext cx="2250151" cy="579179"/>
            <a:chOff x="6004" y="1093442"/>
            <a:chExt cx="1930598" cy="772239"/>
          </a:xfrm>
          <a:solidFill>
            <a:srgbClr val="FFF200"/>
          </a:solidFill>
        </p:grpSpPr>
        <p:sp>
          <p:nvSpPr>
            <p:cNvPr id="13" name="Chevron 12"/>
            <p:cNvSpPr/>
            <p:nvPr/>
          </p:nvSpPr>
          <p:spPr>
            <a:xfrm>
              <a:off x="6004" y="1093442"/>
              <a:ext cx="1930598" cy="77223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vron 4"/>
            <p:cNvSpPr txBox="1"/>
            <p:nvPr/>
          </p:nvSpPr>
          <p:spPr>
            <a:xfrm>
              <a:off x="392124" y="1093442"/>
              <a:ext cx="1158359" cy="772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26 JANVIER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39095" y="350138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42 participants</a:t>
              </a: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51938" y="1166967"/>
            <a:ext cx="5291662" cy="36662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b="1" dirty="0">
                <a:latin typeface="Century Gothic" panose="020B0502020202020204" pitchFamily="34" charset="0"/>
              </a:rPr>
              <a:t>Présentation </a:t>
            </a:r>
            <a:r>
              <a:rPr lang="fr-FR" sz="1500" dirty="0">
                <a:latin typeface="Century Gothic" panose="020B0502020202020204" pitchFamily="34" charset="0"/>
              </a:rPr>
              <a:t>de la démarche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b="1" dirty="0">
                <a:latin typeface="Century Gothic" panose="020B0502020202020204" pitchFamily="34" charset="0"/>
              </a:rPr>
              <a:t>Atelier créatif </a:t>
            </a:r>
            <a:r>
              <a:rPr lang="fr-FR" sz="1500" dirty="0">
                <a:latin typeface="Century Gothic" panose="020B0502020202020204" pitchFamily="34" charset="0"/>
              </a:rPr>
              <a:t>pour répondre à </a:t>
            </a:r>
            <a:r>
              <a:rPr lang="fr-FR" sz="1500" b="1" dirty="0">
                <a:latin typeface="Century Gothic" panose="020B0502020202020204" pitchFamily="34" charset="0"/>
              </a:rPr>
              <a:t>2 questions </a:t>
            </a:r>
            <a:r>
              <a:rPr lang="fr-FR" sz="1500" dirty="0">
                <a:latin typeface="Century Gothic" panose="020B0502020202020204" pitchFamily="34" charset="0"/>
              </a:rPr>
              <a:t>:</a:t>
            </a:r>
          </a:p>
          <a:p>
            <a:pPr marL="0" lvl="1" algn="just">
              <a:spcBef>
                <a:spcPts val="750"/>
              </a:spcBef>
            </a:pPr>
            <a:r>
              <a:rPr lang="fr-FR" sz="1500" dirty="0">
                <a:latin typeface="Century Gothic" panose="020B0502020202020204" pitchFamily="34" charset="0"/>
              </a:rPr>
              <a:t>	- Qu’est ce qu’on fait ensemble ? </a:t>
            </a:r>
          </a:p>
          <a:p>
            <a:pPr marL="0" lvl="1" algn="just">
              <a:spcBef>
                <a:spcPts val="750"/>
              </a:spcBef>
            </a:pPr>
            <a:r>
              <a:rPr lang="fr-FR" sz="1500" dirty="0">
                <a:latin typeface="Century Gothic" panose="020B0502020202020204" pitchFamily="34" charset="0"/>
              </a:rPr>
              <a:t>	- Qu’est ce que je veux trouver, faire et proposer ?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dirty="0">
                <a:latin typeface="Century Gothic" panose="020B0502020202020204" pitchFamily="34" charset="0"/>
              </a:rPr>
              <a:t>Aboutissement à des </a:t>
            </a:r>
            <a:r>
              <a:rPr lang="fr-FR" sz="1500" b="1" dirty="0">
                <a:latin typeface="Century Gothic" panose="020B0502020202020204" pitchFamily="34" charset="0"/>
              </a:rPr>
              <a:t>idées phares </a:t>
            </a:r>
            <a:r>
              <a:rPr lang="fr-FR" sz="1500" dirty="0">
                <a:latin typeface="Century Gothic" panose="020B0502020202020204" pitchFamily="34" charset="0"/>
              </a:rPr>
              <a:t>et </a:t>
            </a:r>
            <a:r>
              <a:rPr lang="fr-FR" sz="1500" b="1" dirty="0">
                <a:latin typeface="Century Gothic" panose="020B0502020202020204" pitchFamily="34" charset="0"/>
              </a:rPr>
              <a:t>idées folles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b="1" dirty="0">
                <a:latin typeface="Century Gothic" panose="020B0502020202020204" pitchFamily="34" charset="0"/>
              </a:rPr>
              <a:t>Thématiques</a:t>
            </a:r>
            <a:r>
              <a:rPr lang="fr-FR" sz="1500" dirty="0">
                <a:latin typeface="Century Gothic" panose="020B0502020202020204" pitchFamily="34" charset="0"/>
              </a:rPr>
              <a:t> mises en avant spontanément par les participants : fonds / animations / ambiances / publics / horaires d’ouverture / environnement extérieur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b="1" dirty="0">
                <a:latin typeface="Century Gothic" panose="020B0502020202020204" pitchFamily="34" charset="0"/>
              </a:rPr>
              <a:t>Choix de la thématique </a:t>
            </a:r>
            <a:r>
              <a:rPr lang="fr-FR" sz="1500" dirty="0">
                <a:latin typeface="Century Gothic" panose="020B0502020202020204" pitchFamily="34" charset="0"/>
              </a:rPr>
              <a:t>à aborder plus précisément lors de la prochaine Fabrique = </a:t>
            </a:r>
            <a:r>
              <a:rPr lang="fr-FR" sz="1500" b="1" cap="small" dirty="0">
                <a:latin typeface="Century Gothic" panose="020B0502020202020204" pitchFamily="34" charset="0"/>
              </a:rPr>
              <a:t>animations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b="1" dirty="0">
                <a:latin typeface="Century Gothic" panose="020B0502020202020204" pitchFamily="34" charset="0"/>
              </a:rPr>
              <a:t>Visite du chantier</a:t>
            </a:r>
          </a:p>
          <a:p>
            <a:pPr marL="0" lvl="1" algn="just">
              <a:spcBef>
                <a:spcPts val="750"/>
              </a:spcBef>
            </a:pPr>
            <a:endParaRPr lang="fr-FR" sz="1500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57777" y="617353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dirty="0">
                <a:latin typeface="Century Gothic" panose="020B0502020202020204" pitchFamily="34" charset="0"/>
              </a:rPr>
              <a:t>89% de personnes satisfaites</a:t>
            </a:r>
          </a:p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sz="900" i="1" dirty="0">
                <a:latin typeface="Century Gothic" panose="020B0502020202020204" pitchFamily="34" charset="0"/>
              </a:rPr>
              <a:t>			(11% NSP</a:t>
            </a:r>
            <a:r>
              <a:rPr lang="fr-FR" sz="800" i="1" dirty="0">
                <a:latin typeface="Century Gothic" panose="020B0502020202020204" pitchFamily="34" charset="0"/>
              </a:rPr>
              <a:t>P)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450" y="-446"/>
            <a:ext cx="2894327" cy="5143946"/>
          </a:xfrm>
          <a:prstGeom prst="rect">
            <a:avLst/>
          </a:prstGeom>
        </p:spPr>
      </p:pic>
      <p:sp>
        <p:nvSpPr>
          <p:cNvPr id="18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804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374" y="0"/>
            <a:ext cx="596348" cy="815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06746" y="593177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39</a:t>
              </a:r>
              <a:r>
                <a:rPr lang="fr-FR" dirty="0">
                  <a:latin typeface="Century Gothic" panose="020B0502020202020204" pitchFamily="34" charset="0"/>
                </a:rPr>
                <a:t> participants</a:t>
              </a: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22180" y="1777603"/>
            <a:ext cx="5174771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800" dirty="0">
                <a:latin typeface="Century Gothic" panose="020B0502020202020204" pitchFamily="34" charset="0"/>
              </a:rPr>
              <a:t>Réflexion commune sur les </a:t>
            </a:r>
            <a:r>
              <a:rPr lang="fr-FR" sz="1800" b="1" dirty="0">
                <a:latin typeface="Century Gothic" panose="020B0502020202020204" pitchFamily="34" charset="0"/>
              </a:rPr>
              <a:t>animations</a:t>
            </a:r>
            <a:r>
              <a:rPr lang="fr-FR" sz="1800" dirty="0">
                <a:latin typeface="Century Gothic" panose="020B0502020202020204" pitchFamily="34" charset="0"/>
              </a:rPr>
              <a:t> autour de </a:t>
            </a:r>
            <a:r>
              <a:rPr lang="fr-FR" sz="1800" b="1" dirty="0">
                <a:latin typeface="Century Gothic" panose="020B0502020202020204" pitchFamily="34" charset="0"/>
              </a:rPr>
              <a:t>6 thématiques</a:t>
            </a:r>
            <a:r>
              <a:rPr lang="fr-FR" sz="1800" dirty="0">
                <a:latin typeface="Century Gothic" panose="020B0502020202020204" pitchFamily="34" charset="0"/>
              </a:rPr>
              <a:t> : environnement - animations dont vous êtes le héros - jeux - livre - numérique - débat / échanges / rencontres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800" b="1" dirty="0">
                <a:latin typeface="Century Gothic" panose="020B0502020202020204" pitchFamily="34" charset="0"/>
              </a:rPr>
              <a:t>Rédaction en groupes de fiches-projet </a:t>
            </a:r>
            <a:r>
              <a:rPr lang="fr-FR" sz="1800" dirty="0">
                <a:latin typeface="Century Gothic" panose="020B0502020202020204" pitchFamily="34" charset="0"/>
              </a:rPr>
              <a:t>posant l’ensemble des questions organisationnelles nécessaires (qui ? quand ? quoi ? etc.)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800" dirty="0">
                <a:latin typeface="Century Gothic" panose="020B0502020202020204" pitchFamily="34" charset="0"/>
              </a:rPr>
              <a:t>Propositions validées ou non en </a:t>
            </a:r>
            <a:r>
              <a:rPr lang="fr-FR" sz="1800" b="1" dirty="0">
                <a:latin typeface="Century Gothic" panose="020B0502020202020204" pitchFamily="34" charset="0"/>
              </a:rPr>
              <a:t>COPIL</a:t>
            </a:r>
            <a:r>
              <a:rPr lang="fr-FR" sz="1800" dirty="0">
                <a:latin typeface="Century Gothic" panose="020B0502020202020204" pitchFamily="34" charset="0"/>
              </a:rPr>
              <a:t> et </a:t>
            </a:r>
            <a:r>
              <a:rPr lang="fr-FR" sz="1800" b="1" dirty="0">
                <a:latin typeface="Century Gothic" panose="020B0502020202020204" pitchFamily="34" charset="0"/>
              </a:rPr>
              <a:t>réponses apportées en restitution</a:t>
            </a:r>
            <a:endParaRPr lang="fr-FR" sz="1800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25427" y="903017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100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% </a:t>
            </a:r>
            <a:r>
              <a:rPr lang="fr-FR" dirty="0">
                <a:latin typeface="Century Gothic" panose="020B0502020202020204" pitchFamily="34" charset="0"/>
              </a:rPr>
              <a:t>de personnes satisfaites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622180" y="518360"/>
            <a:ext cx="2250151" cy="579179"/>
            <a:chOff x="1720603" y="1093442"/>
            <a:chExt cx="1930598" cy="772239"/>
          </a:xfrm>
          <a:solidFill>
            <a:srgbClr val="FFF200"/>
          </a:solidFill>
        </p:grpSpPr>
        <p:sp>
          <p:nvSpPr>
            <p:cNvPr id="19" name="Chevron 18"/>
            <p:cNvSpPr/>
            <p:nvPr/>
          </p:nvSpPr>
          <p:spPr>
            <a:xfrm>
              <a:off x="1720603" y="1093442"/>
              <a:ext cx="1930598" cy="77223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2079139"/>
                <a:satOff val="-9594"/>
                <a:lumOff val="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4"/>
            <p:cNvSpPr txBox="1"/>
            <p:nvPr/>
          </p:nvSpPr>
          <p:spPr>
            <a:xfrm>
              <a:off x="2106723" y="1093442"/>
              <a:ext cx="1158359" cy="772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6 AVRIL </a:t>
              </a:r>
            </a:p>
          </p:txBody>
        </p:sp>
      </p:grpSp>
      <p:graphicFrame>
        <p:nvGraphicFramePr>
          <p:cNvPr id="21" name="Objet 20"/>
          <p:cNvGraphicFramePr>
            <a:graphicFrameLocks noChangeAspect="1"/>
          </p:cNvGraphicFramePr>
          <p:nvPr/>
        </p:nvGraphicFramePr>
        <p:xfrm>
          <a:off x="6334651" y="83140"/>
          <a:ext cx="2686050" cy="179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cument" r:id="rId4" imgW="13675025" imgH="9121678" progId="Word.Document.12">
                  <p:embed/>
                </p:oleObj>
              </mc:Choice>
              <mc:Fallback>
                <p:oleObj name="Document" r:id="rId4" imgW="13675025" imgH="9121678" progId="Word.Document.12">
                  <p:embed/>
                  <p:pic>
                    <p:nvPicPr>
                      <p:cNvPr id="21" name="Objet 2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4651" y="83140"/>
                        <a:ext cx="2686050" cy="179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778" r="14479" b="185"/>
          <a:stretch/>
        </p:blipFill>
        <p:spPr>
          <a:xfrm>
            <a:off x="6334651" y="2016926"/>
            <a:ext cx="1215246" cy="898151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6" t="1665" r="13333" b="3334"/>
          <a:stretch/>
        </p:blipFill>
        <p:spPr>
          <a:xfrm>
            <a:off x="7820054" y="2016925"/>
            <a:ext cx="1200647" cy="89395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1" t="1297" r="13438" b="1666"/>
          <a:stretch/>
        </p:blipFill>
        <p:spPr>
          <a:xfrm>
            <a:off x="6336754" y="3057289"/>
            <a:ext cx="1213143" cy="89156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2222" r="14896" b="555"/>
          <a:stretch/>
        </p:blipFill>
        <p:spPr>
          <a:xfrm>
            <a:off x="7823061" y="3053088"/>
            <a:ext cx="1197640" cy="91656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t="2263" r="19445" b="4568"/>
          <a:stretch/>
        </p:blipFill>
        <p:spPr>
          <a:xfrm>
            <a:off x="6334651" y="4091066"/>
            <a:ext cx="1215247" cy="950041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287" r="17037" b="2593"/>
          <a:stretch/>
        </p:blipFill>
        <p:spPr>
          <a:xfrm>
            <a:off x="7820054" y="4099962"/>
            <a:ext cx="1200647" cy="937013"/>
          </a:xfrm>
          <a:prstGeom prst="rect">
            <a:avLst/>
          </a:prstGeom>
        </p:spPr>
      </p:pic>
      <p:sp>
        <p:nvSpPr>
          <p:cNvPr id="28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9449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59</a:t>
            </a:fld>
            <a:endParaRPr lang="fr-FR"/>
          </a:p>
        </p:txBody>
      </p:sp>
      <p:grpSp>
        <p:nvGrpSpPr>
          <p:cNvPr id="7" name="Groupe 6"/>
          <p:cNvGrpSpPr/>
          <p:nvPr/>
        </p:nvGrpSpPr>
        <p:grpSpPr>
          <a:xfrm>
            <a:off x="565995" y="613428"/>
            <a:ext cx="2250151" cy="579179"/>
            <a:chOff x="3435201" y="1093442"/>
            <a:chExt cx="1930598" cy="772239"/>
          </a:xfrm>
        </p:grpSpPr>
        <p:sp>
          <p:nvSpPr>
            <p:cNvPr id="8" name="Chevron 7"/>
            <p:cNvSpPr/>
            <p:nvPr/>
          </p:nvSpPr>
          <p:spPr>
            <a:xfrm>
              <a:off x="3435201" y="1093442"/>
              <a:ext cx="1930598" cy="772239"/>
            </a:xfrm>
            <a:prstGeom prst="chevron">
              <a:avLst/>
            </a:prstGeom>
            <a:solidFill>
              <a:srgbClr val="F15A2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4158277"/>
                <a:satOff val="-19187"/>
                <a:lumOff val="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Chevron 4"/>
            <p:cNvSpPr txBox="1"/>
            <p:nvPr/>
          </p:nvSpPr>
          <p:spPr>
            <a:xfrm>
              <a:off x="3821321" y="1093442"/>
              <a:ext cx="1158359" cy="772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latin typeface="Century Gothic" panose="020B0502020202020204" pitchFamily="34" charset="0"/>
                </a:rPr>
                <a:t>19 JUIN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506746" y="593177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35</a:t>
              </a:r>
              <a:r>
                <a:rPr lang="fr-FR" dirty="0">
                  <a:latin typeface="Century Gothic" panose="020B0502020202020204" pitchFamily="34" charset="0"/>
                </a:rPr>
                <a:t> participants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325427" y="903017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</a:rPr>
              <a:t>Temps de restitution </a:t>
            </a:r>
            <a:endParaRPr lang="fr-FR" cap="small" dirty="0">
              <a:latin typeface="Century Gothic" panose="020B0502020202020204" pitchFamily="34" charset="0"/>
            </a:endParaRPr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932314" y="1777603"/>
            <a:ext cx="4314167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just">
              <a:spcBef>
                <a:spcPts val="750"/>
              </a:spcBef>
            </a:pPr>
            <a:endParaRPr lang="fr-FR" sz="1400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b="1" dirty="0">
                <a:latin typeface="Century Gothic" panose="020B0502020202020204" pitchFamily="34" charset="0"/>
              </a:rPr>
              <a:t>Restitution des idées phares, idées folles et animations</a:t>
            </a:r>
            <a:r>
              <a:rPr lang="fr-FR" sz="1400" dirty="0">
                <a:latin typeface="Century Gothic" panose="020B0502020202020204" pitchFamily="34" charset="0"/>
              </a:rPr>
              <a:t> validées en COPIL</a:t>
            </a:r>
          </a:p>
          <a:p>
            <a:pPr marL="0" lvl="1" algn="just">
              <a:spcBef>
                <a:spcPts val="750"/>
              </a:spcBef>
            </a:pPr>
            <a:endParaRPr lang="fr-FR" sz="1400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b="1" dirty="0">
                <a:latin typeface="Century Gothic" panose="020B0502020202020204" pitchFamily="34" charset="0"/>
              </a:rPr>
              <a:t>Apéro bingo </a:t>
            </a:r>
            <a:r>
              <a:rPr lang="fr-FR" sz="1400" dirty="0">
                <a:latin typeface="Century Gothic" panose="020B0502020202020204" pitchFamily="34" charset="0"/>
              </a:rPr>
              <a:t>: démarche de convivialité et de création de lien avec l’équipe de la Ludo-Médiathèque = goodies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b="1" dirty="0">
                <a:latin typeface="Century Gothic" panose="020B0502020202020204" pitchFamily="34" charset="0"/>
              </a:rPr>
              <a:t>Cocktail surprise de la Ludo-M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400" dirty="0">
              <a:latin typeface="Century Gothic" panose="020B0502020202020204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l="36563" t="40741" r="52604" b="32099"/>
          <a:stretch/>
        </p:blipFill>
        <p:spPr>
          <a:xfrm>
            <a:off x="7247480" y="1313855"/>
            <a:ext cx="1485900" cy="2095500"/>
          </a:xfrm>
          <a:prstGeom prst="rect">
            <a:avLst/>
          </a:prstGeom>
          <a:ln>
            <a:solidFill>
              <a:srgbClr val="FFF200"/>
            </a:solidFill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/>
          <a:srcRect l="36563" t="69012" r="52604" b="3704"/>
          <a:stretch/>
        </p:blipFill>
        <p:spPr>
          <a:xfrm>
            <a:off x="5504030" y="2809745"/>
            <a:ext cx="1485900" cy="2105025"/>
          </a:xfrm>
          <a:prstGeom prst="rect">
            <a:avLst/>
          </a:prstGeom>
          <a:ln>
            <a:solidFill>
              <a:srgbClr val="F15A27"/>
            </a:solidFill>
          </a:ln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/>
          <a:srcRect l="36563" t="12222" r="52604" b="60370"/>
          <a:stretch/>
        </p:blipFill>
        <p:spPr>
          <a:xfrm>
            <a:off x="5504030" y="408980"/>
            <a:ext cx="1485900" cy="2114550"/>
          </a:xfrm>
          <a:prstGeom prst="rect">
            <a:avLst/>
          </a:prstGeom>
          <a:ln>
            <a:solidFill>
              <a:srgbClr val="17B9EC"/>
            </a:solidFill>
          </a:ln>
        </p:spPr>
      </p:pic>
      <p:sp>
        <p:nvSpPr>
          <p:cNvPr id="18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62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DES ATTENTES CROISÉES</a:t>
            </a:r>
            <a:endParaRPr lang="fr-FR" dirty="0">
              <a:latin typeface="Century Gothic" panose="020B0502020202020204" pitchFamily="34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6672" y="972309"/>
            <a:ext cx="2030708" cy="360908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" name="Groupe 4"/>
          <p:cNvGrpSpPr/>
          <p:nvPr/>
        </p:nvGrpSpPr>
        <p:grpSpPr>
          <a:xfrm>
            <a:off x="2523916" y="2190799"/>
            <a:ext cx="3534905" cy="2538833"/>
            <a:chOff x="1121133" y="1716167"/>
            <a:chExt cx="4713206" cy="3385111"/>
          </a:xfrm>
        </p:grpSpPr>
        <p:sp>
          <p:nvSpPr>
            <p:cNvPr id="15" name="Rectangle 14"/>
            <p:cNvSpPr/>
            <p:nvPr/>
          </p:nvSpPr>
          <p:spPr>
            <a:xfrm>
              <a:off x="1121133" y="1716167"/>
              <a:ext cx="3884786" cy="8402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ZoneTexte 15"/>
            <p:cNvSpPr txBox="1"/>
            <p:nvPr/>
          </p:nvSpPr>
          <p:spPr>
            <a:xfrm>
              <a:off x="1949553" y="4261035"/>
              <a:ext cx="3884786" cy="8402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620" tIns="7620" rIns="7620" bIns="762" numCol="1" spcCol="1270" anchor="t" anchorCtr="0">
              <a:noAutofit/>
            </a:bodyPr>
            <a:lstStyle/>
            <a:p>
              <a:pPr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500" dirty="0">
                <a:latin typeface="Century Gothic" panose="020B0502020202020204" pitchFamily="34" charset="0"/>
              </a:endParaRPr>
            </a:p>
            <a:p>
              <a:pPr defTabSz="2000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>
                  <a:latin typeface="Century Gothic" panose="020B0502020202020204" pitchFamily="34" charset="0"/>
                </a:rPr>
                <a:t>« Être </a:t>
              </a:r>
              <a:r>
                <a:rPr lang="fr-FR" b="1" dirty="0">
                  <a:latin typeface="Century Gothic" panose="020B0502020202020204" pitchFamily="34" charset="0"/>
                </a:rPr>
                <a:t>actif</a:t>
              </a:r>
              <a:r>
                <a:rPr lang="fr-FR" dirty="0">
                  <a:latin typeface="Century Gothic" panose="020B0502020202020204" pitchFamily="34" charset="0"/>
                </a:rPr>
                <a:t> dans la vie de la commune »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6395451" y="3433880"/>
            <a:ext cx="2301750" cy="686941"/>
            <a:chOff x="6458267" y="2880620"/>
            <a:chExt cx="3069000" cy="915921"/>
          </a:xfrm>
        </p:grpSpPr>
        <p:sp>
          <p:nvSpPr>
            <p:cNvPr id="13" name="Rectangle 12"/>
            <p:cNvSpPr/>
            <p:nvPr/>
          </p:nvSpPr>
          <p:spPr>
            <a:xfrm>
              <a:off x="6458267" y="2993285"/>
              <a:ext cx="2582489" cy="80325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6511049" y="2880620"/>
              <a:ext cx="3016218" cy="803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latin typeface="Century Gothic" panose="020B0502020202020204" pitchFamily="34" charset="0"/>
                </a:rPr>
                <a:t>Informations</a:t>
              </a:r>
              <a:r>
                <a:rPr lang="fr-FR" dirty="0">
                  <a:latin typeface="Century Gothic" panose="020B0502020202020204" pitchFamily="34" charset="0"/>
                </a:rPr>
                <a:t> générales : quels espaces, activités, publics, échéances… ?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6420036" y="2190798"/>
            <a:ext cx="2610257" cy="919995"/>
            <a:chOff x="6315959" y="1716167"/>
            <a:chExt cx="3480343" cy="1226660"/>
          </a:xfrm>
        </p:grpSpPr>
        <p:sp>
          <p:nvSpPr>
            <p:cNvPr id="11" name="Rectangle 10"/>
            <p:cNvSpPr/>
            <p:nvPr/>
          </p:nvSpPr>
          <p:spPr>
            <a:xfrm>
              <a:off x="6315959" y="1716167"/>
              <a:ext cx="3480343" cy="104432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6488349" y="2000371"/>
              <a:ext cx="3121783" cy="942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>
                  <a:latin typeface="Century Gothic" panose="020B0502020202020204" pitchFamily="34" charset="0"/>
                </a:rPr>
                <a:t>« Avoir une </a:t>
              </a:r>
              <a:r>
                <a:rPr lang="fr-FR" b="1" dirty="0">
                  <a:latin typeface="Century Gothic" panose="020B0502020202020204" pitchFamily="34" charset="0"/>
                </a:rPr>
                <a:t>vue d’ensemble </a:t>
              </a:r>
              <a:r>
                <a:rPr lang="fr-FR" dirty="0">
                  <a:latin typeface="Century Gothic" panose="020B0502020202020204" pitchFamily="34" charset="0"/>
                </a:rPr>
                <a:t>[…] et réfléchir à ce qui sera mis en place »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228908" y="2054688"/>
            <a:ext cx="3861166" cy="2881343"/>
            <a:chOff x="4400480" y="664014"/>
            <a:chExt cx="5148221" cy="3841790"/>
          </a:xfrm>
        </p:grpSpPr>
        <p:sp>
          <p:nvSpPr>
            <p:cNvPr id="9" name="Rectangle 8"/>
            <p:cNvSpPr/>
            <p:nvPr/>
          </p:nvSpPr>
          <p:spPr>
            <a:xfrm>
              <a:off x="6027581" y="664014"/>
              <a:ext cx="3521120" cy="72232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ZoneTexte 9"/>
            <p:cNvSpPr txBox="1"/>
            <p:nvPr/>
          </p:nvSpPr>
          <p:spPr>
            <a:xfrm>
              <a:off x="4400480" y="3783482"/>
              <a:ext cx="3521120" cy="722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dirty="0">
                  <a:latin typeface="Century Gothic" panose="020B0502020202020204" pitchFamily="34" charset="0"/>
                </a:rPr>
                <a:t>« </a:t>
              </a:r>
              <a:r>
                <a:rPr lang="fr-FR" b="1" dirty="0">
                  <a:latin typeface="Century Gothic" panose="020B0502020202020204" pitchFamily="34" charset="0"/>
                </a:rPr>
                <a:t>Découvrir </a:t>
              </a:r>
              <a:r>
                <a:rPr lang="fr-FR" dirty="0">
                  <a:latin typeface="Century Gothic" panose="020B0502020202020204" pitchFamily="34" charset="0"/>
                </a:rPr>
                <a:t>le lieu et le projet »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09298" y="4673314"/>
            <a:ext cx="3735638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fr-FR" dirty="0">
                <a:latin typeface="Century Gothic" panose="020B0502020202020204" pitchFamily="34" charset="0"/>
              </a:rPr>
              <a:t>« Mettre mes idées dans </a:t>
            </a:r>
            <a:r>
              <a:rPr lang="fr-FR" b="1" dirty="0">
                <a:latin typeface="Century Gothic" panose="020B0502020202020204" pitchFamily="34" charset="0"/>
              </a:rPr>
              <a:t>le pot commun</a:t>
            </a:r>
            <a:r>
              <a:rPr lang="fr-FR" dirty="0">
                <a:latin typeface="Century Gothic" panose="020B0502020202020204" pitchFamily="34" charset="0"/>
              </a:rPr>
              <a:t> »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9443" y="1669804"/>
            <a:ext cx="228080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J’aime participer à des </a:t>
            </a:r>
            <a:r>
              <a:rPr lang="fr-FR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projets novateurs</a:t>
            </a:r>
            <a:r>
              <a:rPr lang="fr-FR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</a:t>
            </a: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25970" y="1307265"/>
            <a:ext cx="2427588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dirty="0">
                <a:latin typeface="Century Gothic" panose="020B0502020202020204" pitchFamily="34" charset="0"/>
              </a:rPr>
              <a:t>« Comment </a:t>
            </a:r>
            <a:r>
              <a:rPr lang="fr-FR" b="1" dirty="0">
                <a:latin typeface="Century Gothic" panose="020B0502020202020204" pitchFamily="34" charset="0"/>
              </a:rPr>
              <a:t>s’impliquer</a:t>
            </a:r>
            <a:r>
              <a:rPr lang="fr-FR" dirty="0">
                <a:latin typeface="Century Gothic" panose="020B0502020202020204" pitchFamily="34" charset="0"/>
              </a:rPr>
              <a:t> ? »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9444" y="3702091"/>
            <a:ext cx="262156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fr-FR" dirty="0">
                <a:latin typeface="Century Gothic" panose="020B0502020202020204" pitchFamily="34" charset="0"/>
              </a:rPr>
              <a:t>« Envie de </a:t>
            </a:r>
            <a:r>
              <a:rPr lang="fr-FR" b="1" dirty="0">
                <a:latin typeface="Century Gothic" panose="020B0502020202020204" pitchFamily="34" charset="0"/>
              </a:rPr>
              <a:t>participer</a:t>
            </a:r>
            <a:r>
              <a:rPr lang="fr-FR" dirty="0">
                <a:latin typeface="Century Gothic" panose="020B0502020202020204" pitchFamily="34" charset="0"/>
              </a:rPr>
              <a:t> à ce nouvel espace culturel »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5229" y="2497974"/>
            <a:ext cx="2940248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1"/>
            <a:r>
              <a:rPr lang="fr-FR" dirty="0">
                <a:latin typeface="Century Gothic" panose="020B0502020202020204" pitchFamily="34" charset="0"/>
              </a:rPr>
              <a:t>« </a:t>
            </a:r>
            <a:r>
              <a:rPr lang="fr-FR" b="1" dirty="0">
                <a:latin typeface="Century Gothic" panose="020B0502020202020204" pitchFamily="34" charset="0"/>
              </a:rPr>
              <a:t>Rencontrer</a:t>
            </a:r>
            <a:r>
              <a:rPr lang="fr-FR" dirty="0">
                <a:latin typeface="Century Gothic" panose="020B0502020202020204" pitchFamily="34" charset="0"/>
              </a:rPr>
              <a:t> les autres habitants et participer avec eux à une réflexion […] sur cet espace »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706357" y="1550167"/>
            <a:ext cx="3437644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1"/>
            <a:r>
              <a:rPr lang="fr-FR" dirty="0">
                <a:latin typeface="Century Gothic" panose="020B0502020202020204" pitchFamily="34" charset="0"/>
              </a:rPr>
              <a:t>« Travailler sur le projet de la Ludo-Médiathèque »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>
                <a:latin typeface="Century Gothic" panose="020B0502020202020204" pitchFamily="34" charset="0"/>
              </a:rPr>
              <a:t>6</a:t>
            </a:fld>
            <a:endParaRPr lang="fr-FR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058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374" y="0"/>
            <a:ext cx="596348" cy="815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19685" y="564350"/>
            <a:ext cx="4207302" cy="346953"/>
            <a:chOff x="6004" y="1464457"/>
            <a:chExt cx="3609806" cy="1793437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1332" y="1464457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20 + 12 participants</a:t>
              </a:r>
              <a:endParaRPr lang="fr-FR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21585" y="1468515"/>
            <a:ext cx="5407685" cy="341731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Century Gothic" panose="020B0502020202020204" pitchFamily="34" charset="0"/>
              </a:rPr>
              <a:t>Une</a:t>
            </a:r>
            <a:r>
              <a:rPr lang="fr-FR" sz="1400" b="1" dirty="0" smtClean="0">
                <a:latin typeface="Century Gothic" panose="020B0502020202020204" pitchFamily="34" charset="0"/>
              </a:rPr>
              <a:t> 1</a:t>
            </a:r>
            <a:r>
              <a:rPr lang="fr-FR" sz="1400" b="1" baseline="30000" dirty="0" smtClean="0">
                <a:latin typeface="Century Gothic" panose="020B0502020202020204" pitchFamily="34" charset="0"/>
              </a:rPr>
              <a:t>ère</a:t>
            </a:r>
            <a:r>
              <a:rPr lang="fr-FR" sz="1400" b="1" dirty="0" smtClean="0">
                <a:latin typeface="Century Gothic" panose="020B0502020202020204" pitchFamily="34" charset="0"/>
              </a:rPr>
              <a:t> rencontre </a:t>
            </a:r>
            <a:r>
              <a:rPr lang="fr-FR" sz="1400" dirty="0" smtClean="0">
                <a:latin typeface="Century Gothic" panose="020B0502020202020204" pitchFamily="34" charset="0"/>
              </a:rPr>
              <a:t>avec les séniors pour :</a:t>
            </a:r>
          </a:p>
          <a:p>
            <a:pPr marL="600075" lvl="2" indent="-257175" algn="just">
              <a:spcBef>
                <a:spcPts val="750"/>
              </a:spcBef>
              <a:buFontTx/>
              <a:buChar char="-"/>
            </a:pPr>
            <a:r>
              <a:rPr lang="fr-FR" sz="1400" dirty="0" smtClean="0">
                <a:latin typeface="Century Gothic" panose="020B0502020202020204" pitchFamily="34" charset="0"/>
              </a:rPr>
              <a:t>Faire découvrir le projet et sa démarche</a:t>
            </a:r>
          </a:p>
          <a:p>
            <a:pPr marL="600075" lvl="2" indent="-257175" algn="just">
              <a:spcBef>
                <a:spcPts val="750"/>
              </a:spcBef>
              <a:buFontTx/>
              <a:buChar char="-"/>
            </a:pPr>
            <a:r>
              <a:rPr lang="fr-FR" sz="1400" dirty="0" smtClean="0">
                <a:latin typeface="Century Gothic" panose="020B0502020202020204" pitchFamily="34" charset="0"/>
              </a:rPr>
              <a:t>Présenter l’équipe de manière ludique</a:t>
            </a:r>
          </a:p>
          <a:p>
            <a:pPr marL="600075" lvl="2" indent="-257175" algn="just">
              <a:spcBef>
                <a:spcPts val="750"/>
              </a:spcBef>
              <a:buFontTx/>
              <a:buChar char="-"/>
            </a:pPr>
            <a:r>
              <a:rPr lang="fr-FR" sz="1400" dirty="0" smtClean="0">
                <a:latin typeface="Century Gothic" panose="020B0502020202020204" pitchFamily="34" charset="0"/>
              </a:rPr>
              <a:t>Répondre à leurs questions concernant le fonctionnement, le lieu, les collections, les animations, les jeux, le numérique</a:t>
            </a:r>
          </a:p>
          <a:p>
            <a:pPr marL="0" lvl="1" algn="just">
              <a:spcBef>
                <a:spcPts val="750"/>
              </a:spcBef>
            </a:pPr>
            <a:endParaRPr lang="fr-FR" sz="1400" dirty="0" smtClean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Century Gothic" panose="020B0502020202020204" pitchFamily="34" charset="0"/>
              </a:rPr>
              <a:t>Une </a:t>
            </a:r>
            <a:r>
              <a:rPr lang="fr-FR" sz="1400" b="1" dirty="0" smtClean="0">
                <a:latin typeface="Century Gothic" panose="020B0502020202020204" pitchFamily="34" charset="0"/>
              </a:rPr>
              <a:t>2</a:t>
            </a:r>
            <a:r>
              <a:rPr lang="fr-FR" sz="1400" b="1" baseline="30000" dirty="0" smtClean="0">
                <a:latin typeface="Century Gothic" panose="020B0502020202020204" pitchFamily="34" charset="0"/>
              </a:rPr>
              <a:t>nde</a:t>
            </a:r>
            <a:r>
              <a:rPr lang="fr-FR" sz="1400" b="1" dirty="0" smtClean="0">
                <a:latin typeface="Century Gothic" panose="020B0502020202020204" pitchFamily="34" charset="0"/>
              </a:rPr>
              <a:t> rencontre </a:t>
            </a:r>
            <a:r>
              <a:rPr lang="fr-FR" sz="1400" dirty="0" smtClean="0">
                <a:latin typeface="Century Gothic" panose="020B0502020202020204" pitchFamily="34" charset="0"/>
              </a:rPr>
              <a:t>pour réfléchir sur les </a:t>
            </a:r>
            <a:r>
              <a:rPr lang="fr-FR" sz="1400" b="1" dirty="0" smtClean="0">
                <a:latin typeface="Century Gothic" panose="020B0502020202020204" pitchFamily="34" charset="0"/>
              </a:rPr>
              <a:t>animations</a:t>
            </a:r>
            <a:r>
              <a:rPr lang="fr-FR" sz="1400" dirty="0" smtClean="0">
                <a:latin typeface="Century Gothic" panose="020B0502020202020204" pitchFamily="34" charset="0"/>
              </a:rPr>
              <a:t> autour de 6 thématiques, grâce à des fiches-projets (cf. Fabrique du  6 avril)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400" dirty="0" smtClean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 smtClean="0">
                <a:latin typeface="Century Gothic" panose="020B0502020202020204" pitchFamily="34" charset="0"/>
              </a:rPr>
              <a:t>Questions/réponses concernant le choix du </a:t>
            </a:r>
            <a:r>
              <a:rPr lang="fr-FR" sz="1400" b="1" dirty="0" smtClean="0">
                <a:latin typeface="Century Gothic" panose="020B0502020202020204" pitchFamily="34" charset="0"/>
              </a:rPr>
              <a:t>moment</a:t>
            </a:r>
            <a:r>
              <a:rPr lang="fr-FR" sz="1400" dirty="0" smtClean="0">
                <a:latin typeface="Century Gothic" panose="020B0502020202020204" pitchFamily="34" charset="0"/>
              </a:rPr>
              <a:t> des animations, le </a:t>
            </a:r>
            <a:r>
              <a:rPr lang="fr-FR" sz="1400" b="1" dirty="0" smtClean="0">
                <a:latin typeface="Century Gothic" panose="020B0502020202020204" pitchFamily="34" charset="0"/>
              </a:rPr>
              <a:t>déplacement</a:t>
            </a:r>
            <a:r>
              <a:rPr lang="fr-FR" sz="1400" dirty="0" smtClean="0">
                <a:latin typeface="Century Gothic" panose="020B0502020202020204" pitchFamily="34" charset="0"/>
              </a:rPr>
              <a:t> et la </a:t>
            </a:r>
            <a:r>
              <a:rPr lang="fr-FR" sz="1400" b="1" dirty="0" smtClean="0">
                <a:latin typeface="Century Gothic" panose="020B0502020202020204" pitchFamily="34" charset="0"/>
              </a:rPr>
              <a:t>cohérence</a:t>
            </a:r>
            <a:r>
              <a:rPr lang="fr-FR" sz="1400" dirty="0" smtClean="0">
                <a:latin typeface="Century Gothic" panose="020B0502020202020204" pitchFamily="34" charset="0"/>
              </a:rPr>
              <a:t> avec les actions déjà proposées à la RA</a:t>
            </a: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05690" y="952007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</a:rPr>
              <a:t>Fabrique seniors / ra le sourire</a:t>
            </a:r>
            <a:endParaRPr lang="fr-FR" cap="small" dirty="0">
              <a:latin typeface="Century Gothic" panose="020B0502020202020204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566170" y="548348"/>
            <a:ext cx="2291336" cy="670320"/>
            <a:chOff x="5149800" y="1093441"/>
            <a:chExt cx="1930598" cy="772240"/>
          </a:xfrm>
        </p:grpSpPr>
        <p:sp>
          <p:nvSpPr>
            <p:cNvPr id="29" name="Chevron 28"/>
            <p:cNvSpPr/>
            <p:nvPr/>
          </p:nvSpPr>
          <p:spPr>
            <a:xfrm>
              <a:off x="5149800" y="1093441"/>
              <a:ext cx="1930598" cy="772239"/>
            </a:xfrm>
            <a:prstGeom prst="chevron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237415"/>
                <a:satOff val="-28781"/>
                <a:lumOff val="1059"/>
                <a:alphaOff val="0"/>
              </a:schemeClr>
            </a:fillRef>
            <a:effectRef idx="0">
              <a:schemeClr val="accent4">
                <a:hueOff val="6237415"/>
                <a:satOff val="-28781"/>
                <a:lumOff val="1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 txBox="1"/>
            <p:nvPr/>
          </p:nvSpPr>
          <p:spPr>
            <a:xfrm>
              <a:off x="5535920" y="1093442"/>
              <a:ext cx="1158359" cy="7722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latin typeface="Century Gothic" panose="020B0502020202020204" pitchFamily="34" charset="0"/>
                </a:rPr>
                <a:t>15 ET 22 JUILLET</a:t>
              </a: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35139" t="38518" r="36875" b="17408"/>
          <a:stretch/>
        </p:blipFill>
        <p:spPr>
          <a:xfrm>
            <a:off x="6404043" y="2543832"/>
            <a:ext cx="2643769" cy="2341999"/>
          </a:xfrm>
          <a:prstGeom prst="rect">
            <a:avLst/>
          </a:prstGeom>
        </p:spPr>
      </p:pic>
      <p:pic>
        <p:nvPicPr>
          <p:cNvPr id="2050" name="Picture 2" descr="Image may contain: 4 peop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38" y="407505"/>
            <a:ext cx="2335353" cy="175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9310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8374" y="0"/>
            <a:ext cx="596348" cy="815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506746" y="593177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12</a:t>
              </a:r>
              <a:r>
                <a:rPr lang="fr-FR" dirty="0">
                  <a:latin typeface="Century Gothic" panose="020B0502020202020204" pitchFamily="34" charset="0"/>
                </a:rPr>
                <a:t> participants</a:t>
              </a: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624175" y="1668182"/>
            <a:ext cx="8178921" cy="8322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500" dirty="0">
                <a:latin typeface="Century Gothic" panose="020B0502020202020204" pitchFamily="34" charset="0"/>
              </a:rPr>
              <a:t>Réflexion commune autour de l’</a:t>
            </a:r>
            <a:r>
              <a:rPr lang="fr-FR" sz="1500" b="1" dirty="0">
                <a:latin typeface="Century Gothic" panose="020B0502020202020204" pitchFamily="34" charset="0"/>
              </a:rPr>
              <a:t>organisation des collections</a:t>
            </a:r>
            <a:r>
              <a:rPr lang="fr-FR" sz="1500" dirty="0">
                <a:latin typeface="Century Gothic" panose="020B0502020202020204" pitchFamily="34" charset="0"/>
              </a:rPr>
              <a:t>, par le biais d’un </a:t>
            </a:r>
            <a:r>
              <a:rPr lang="fr-FR" sz="1500" b="1" dirty="0">
                <a:latin typeface="Century Gothic" panose="020B0502020202020204" pitchFamily="34" charset="0"/>
              </a:rPr>
              <a:t>débat mouvant</a:t>
            </a:r>
            <a:r>
              <a:rPr lang="fr-FR" sz="1500" dirty="0">
                <a:latin typeface="Century Gothic" panose="020B0502020202020204" pitchFamily="34" charset="0"/>
              </a:rPr>
              <a:t> : chaque participant choisit un type de classement parmi 4 proposés et débat avec les autres afin de les convaincre. Les choix suivants ont été faits :</a:t>
            </a:r>
            <a:endParaRPr lang="fr-FR" sz="1500" b="1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500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25427" y="903017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128588" lvl="1" indent="-128588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100</a:t>
            </a: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% </a:t>
            </a:r>
            <a:r>
              <a:rPr lang="fr-FR" dirty="0">
                <a:latin typeface="Century Gothic" panose="020B0502020202020204" pitchFamily="34" charset="0"/>
              </a:rPr>
              <a:t>de personnes satisfaites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663365" y="554247"/>
            <a:ext cx="2250151" cy="579179"/>
            <a:chOff x="6864398" y="1093442"/>
            <a:chExt cx="1930598" cy="772239"/>
          </a:xfrm>
          <a:solidFill>
            <a:srgbClr val="FFF200"/>
          </a:solidFill>
        </p:grpSpPr>
        <p:sp>
          <p:nvSpPr>
            <p:cNvPr id="29" name="Chevron 28"/>
            <p:cNvSpPr/>
            <p:nvPr/>
          </p:nvSpPr>
          <p:spPr>
            <a:xfrm>
              <a:off x="6864398" y="1093442"/>
              <a:ext cx="1930598" cy="77223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8316554"/>
                <a:satOff val="-38374"/>
                <a:lumOff val="1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 txBox="1"/>
            <p:nvPr/>
          </p:nvSpPr>
          <p:spPr>
            <a:xfrm>
              <a:off x="7250518" y="1093442"/>
              <a:ext cx="1158359" cy="772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11 OCTOBRE </a:t>
              </a:r>
            </a:p>
          </p:txBody>
        </p:sp>
      </p:grpSp>
      <p:pic>
        <p:nvPicPr>
          <p:cNvPr id="31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r="18021" b="73980"/>
          <a:stretch/>
        </p:blipFill>
        <p:spPr bwMode="auto">
          <a:xfrm>
            <a:off x="8055754" y="205354"/>
            <a:ext cx="457406" cy="49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74299" r="17896"/>
          <a:stretch/>
        </p:blipFill>
        <p:spPr bwMode="auto">
          <a:xfrm>
            <a:off x="7483957" y="229294"/>
            <a:ext cx="453044" cy="47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44" t="25077" r="17772" b="49652"/>
          <a:stretch/>
        </p:blipFill>
        <p:spPr bwMode="auto">
          <a:xfrm>
            <a:off x="8073385" y="898266"/>
            <a:ext cx="464552" cy="47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ésultat de recherche d'images pour &quot;picto bonhomm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99" b="74870"/>
          <a:stretch/>
        </p:blipFill>
        <p:spPr bwMode="auto">
          <a:xfrm>
            <a:off x="7457879" y="903017"/>
            <a:ext cx="505200" cy="47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14597" y="2595956"/>
            <a:ext cx="3866978" cy="20697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Littérature adulte 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 classement par genres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Bandes dessinées 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 classement par genres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Littérature de jeunesse 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 classement par compétences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Documentaires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  classement par grands domaines  spécifiés par des pictogrammes</a:t>
            </a:r>
          </a:p>
          <a:p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257800" y="2595955"/>
            <a:ext cx="3362325" cy="20697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Jeux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  classement par niveaux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Jeux vidéo 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 classement par âges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Films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  classement par genres  classement par ordre alphabétique du titre du film</a:t>
            </a:r>
          </a:p>
          <a:p>
            <a:pPr algn="just"/>
            <a:endParaRPr lang="fr-FR" sz="1300" dirty="0"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algn="just"/>
            <a:r>
              <a:rPr lang="fr-FR" sz="1300" b="1" dirty="0">
                <a:latin typeface="Century Gothic" panose="020B0502020202020204" pitchFamily="34" charset="0"/>
                <a:sym typeface="Wingdings" panose="05000000000000000000" pitchFamily="2" charset="2"/>
              </a:rPr>
              <a:t>Musique</a:t>
            </a:r>
            <a:r>
              <a:rPr lang="fr-FR" sz="1300" dirty="0">
                <a:latin typeface="Century Gothic" panose="020B0502020202020204" pitchFamily="34" charset="0"/>
                <a:sym typeface="Wingdings" panose="05000000000000000000" pitchFamily="2" charset="2"/>
              </a:rPr>
              <a:t>  classement par genres</a:t>
            </a:r>
            <a:endParaRPr lang="fr-FR" sz="1300" dirty="0">
              <a:latin typeface="Century Gothic" panose="020B0502020202020204" pitchFamily="34" charset="0"/>
            </a:endParaRPr>
          </a:p>
          <a:p>
            <a:endParaRPr lang="fr-FR" sz="1300" dirty="0">
              <a:latin typeface="Century Gothic" panose="020B0502020202020204" pitchFamily="34" charset="0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1003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28408" y="289590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23</a:t>
              </a:r>
              <a:r>
                <a:rPr lang="fr-FR" dirty="0">
                  <a:latin typeface="Century Gothic" panose="020B0502020202020204" pitchFamily="34" charset="0"/>
                </a:rPr>
                <a:t> participants</a:t>
              </a: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43842" y="1153676"/>
            <a:ext cx="5174771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>
                <a:latin typeface="Century Gothic" panose="020B0502020202020204" pitchFamily="34" charset="0"/>
              </a:rPr>
              <a:t>1</a:t>
            </a:r>
            <a:r>
              <a:rPr lang="fr-FR" sz="1400" baseline="30000" dirty="0">
                <a:latin typeface="Century Gothic" panose="020B0502020202020204" pitchFamily="34" charset="0"/>
              </a:rPr>
              <a:t>ère</a:t>
            </a:r>
            <a:r>
              <a:rPr lang="fr-FR" sz="1400" dirty="0">
                <a:latin typeface="Century Gothic" panose="020B0502020202020204" pitchFamily="34" charset="0"/>
              </a:rPr>
              <a:t> rencontre avec un groupe d’enfants (8-10 ans) à </a:t>
            </a:r>
            <a:r>
              <a:rPr lang="fr-FR" sz="1400" b="1" dirty="0">
                <a:latin typeface="Century Gothic" panose="020B0502020202020204" pitchFamily="34" charset="0"/>
              </a:rPr>
              <a:t>l’ALSH</a:t>
            </a:r>
            <a:r>
              <a:rPr lang="fr-FR" sz="1400" dirty="0">
                <a:latin typeface="Century Gothic" panose="020B0502020202020204" pitchFamily="34" charset="0"/>
              </a:rPr>
              <a:t> Île aux Enfants dans le cadre d’une journée consacrée à la citoyenneté, suivie de plusieurs rendez-vous sur l’ALSH, chaque mardi entre les vacances de la Toussaint et celles de Noël, afin de toucher les </a:t>
            </a:r>
            <a:r>
              <a:rPr lang="fr-FR" sz="1400" b="1" dirty="0">
                <a:latin typeface="Century Gothic" panose="020B0502020202020204" pitchFamily="34" charset="0"/>
              </a:rPr>
              <a:t>enfants de la Grande Section au CM2</a:t>
            </a:r>
            <a:endParaRPr lang="fr-FR" sz="1400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>
                <a:latin typeface="Century Gothic" panose="020B0502020202020204" pitchFamily="34" charset="0"/>
              </a:rPr>
              <a:t>L’objectif était de </a:t>
            </a:r>
            <a:r>
              <a:rPr lang="fr-FR" sz="1400" b="1" dirty="0">
                <a:latin typeface="Century Gothic" panose="020B0502020202020204" pitchFamily="34" charset="0"/>
              </a:rPr>
              <a:t>faire découvrir le projet aux enfants de manière ludique</a:t>
            </a:r>
            <a:r>
              <a:rPr lang="fr-FR" sz="1400" dirty="0">
                <a:latin typeface="Century Gothic" panose="020B0502020202020204" pitchFamily="34" charset="0"/>
              </a:rPr>
              <a:t>, à travers </a:t>
            </a:r>
            <a:r>
              <a:rPr lang="fr-FR" sz="1400" b="1" dirty="0">
                <a:latin typeface="Century Gothic" panose="020B0502020202020204" pitchFamily="34" charset="0"/>
              </a:rPr>
              <a:t>4 activités</a:t>
            </a:r>
            <a:r>
              <a:rPr lang="fr-FR" sz="1400" dirty="0">
                <a:latin typeface="Century Gothic" panose="020B0502020202020204" pitchFamily="34" charset="0"/>
              </a:rPr>
              <a:t> :</a:t>
            </a:r>
          </a:p>
          <a:p>
            <a:pPr marL="0" lvl="1" algn="just">
              <a:spcBef>
                <a:spcPts val="750"/>
              </a:spcBef>
            </a:pPr>
            <a:r>
              <a:rPr lang="fr-FR" sz="1400" dirty="0">
                <a:latin typeface="Century Gothic" panose="020B0502020202020204" pitchFamily="34" charset="0"/>
              </a:rPr>
              <a:t>	- Dessine ton Château !</a:t>
            </a:r>
          </a:p>
          <a:p>
            <a:pPr marL="0" lvl="1" algn="just">
              <a:spcBef>
                <a:spcPts val="750"/>
              </a:spcBef>
            </a:pPr>
            <a:r>
              <a:rPr lang="fr-FR" sz="1400" dirty="0">
                <a:latin typeface="Century Gothic" panose="020B0502020202020204" pitchFamily="34" charset="0"/>
              </a:rPr>
              <a:t>	- Quizz du Château</a:t>
            </a:r>
          </a:p>
          <a:p>
            <a:pPr marL="0" lvl="1" algn="just">
              <a:spcBef>
                <a:spcPts val="750"/>
              </a:spcBef>
            </a:pPr>
            <a:r>
              <a:rPr lang="fr-FR" sz="1400" dirty="0">
                <a:latin typeface="Century Gothic" panose="020B0502020202020204" pitchFamily="34" charset="0"/>
              </a:rPr>
              <a:t>	- Construit la Ludo-Médiathèque !</a:t>
            </a:r>
          </a:p>
          <a:p>
            <a:pPr marL="676275" lvl="1" indent="-276225" algn="just">
              <a:spcBef>
                <a:spcPts val="750"/>
              </a:spcBef>
            </a:pPr>
            <a:r>
              <a:rPr lang="fr-FR" sz="1400" dirty="0">
                <a:latin typeface="Century Gothic" panose="020B0502020202020204" pitchFamily="34" charset="0"/>
              </a:rPr>
              <a:t>	- Brainstorming post-it autour des questions : à quoi ça  sert une Ludo-Médiathèque ? qu’est ce qu’on y fait ?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b="1" dirty="0">
                <a:latin typeface="Century Gothic" panose="020B0502020202020204" pitchFamily="34" charset="0"/>
              </a:rPr>
              <a:t>Présentation de la maquette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>
                <a:latin typeface="Century Gothic" panose="020B0502020202020204" pitchFamily="34" charset="0"/>
              </a:rPr>
              <a:t>et du projet </a:t>
            </a:r>
            <a:r>
              <a:rPr lang="fr-FR" sz="1400" dirty="0">
                <a:latin typeface="Century Gothic" panose="020B0502020202020204" pitchFamily="34" charset="0"/>
              </a:rPr>
              <a:t>de façon plus formelle</a:t>
            </a:r>
            <a:endParaRPr lang="fr-FR" b="1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31228" y="608770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</a:rPr>
              <a:t>Mini-Fabrique enfants ALSH</a:t>
            </a:r>
            <a:endParaRPr lang="fr-FR" cap="small" dirty="0">
              <a:latin typeface="Century Gothic" panose="020B0502020202020204" pitchFamily="34" charset="0"/>
            </a:endParaRPr>
          </a:p>
        </p:txBody>
      </p:sp>
      <p:sp>
        <p:nvSpPr>
          <p:cNvPr id="20" name="Chevron 4"/>
          <p:cNvSpPr txBox="1"/>
          <p:nvPr/>
        </p:nvSpPr>
        <p:spPr>
          <a:xfrm>
            <a:off x="993873" y="214773"/>
            <a:ext cx="1350091" cy="5791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007" tIns="18002" rIns="18002" bIns="18002" numCol="1" spcCol="953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dirty="0">
                <a:latin typeface="CG Omega" panose="020B0502050508020304" pitchFamily="34" charset="0"/>
              </a:rPr>
              <a:t>6 AVRIL 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543842" y="280251"/>
            <a:ext cx="2291336" cy="579179"/>
            <a:chOff x="8578996" y="1093442"/>
            <a:chExt cx="1930598" cy="772239"/>
          </a:xfrm>
          <a:solidFill>
            <a:srgbClr val="17B9EC"/>
          </a:solidFill>
        </p:grpSpPr>
        <p:sp>
          <p:nvSpPr>
            <p:cNvPr id="29" name="Chevron 28"/>
            <p:cNvSpPr/>
            <p:nvPr/>
          </p:nvSpPr>
          <p:spPr>
            <a:xfrm>
              <a:off x="8578996" y="1093442"/>
              <a:ext cx="1930598" cy="77223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 txBox="1"/>
            <p:nvPr/>
          </p:nvSpPr>
          <p:spPr>
            <a:xfrm>
              <a:off x="8965116" y="1093442"/>
              <a:ext cx="1158359" cy="772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latin typeface="Century Gothic" panose="020B0502020202020204" pitchFamily="34" charset="0"/>
                </a:rPr>
                <a:t>22 OCTOBRE </a:t>
              </a: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447" t="-398" r="12447" b="23417"/>
          <a:stretch/>
        </p:blipFill>
        <p:spPr>
          <a:xfrm>
            <a:off x="5929986" y="0"/>
            <a:ext cx="3214014" cy="1843896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9" t="17080"/>
          <a:stretch/>
        </p:blipFill>
        <p:spPr>
          <a:xfrm>
            <a:off x="6324960" y="3314700"/>
            <a:ext cx="2819400" cy="1843896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5"/>
          <a:stretch/>
        </p:blipFill>
        <p:spPr>
          <a:xfrm>
            <a:off x="6315615" y="1927727"/>
            <a:ext cx="2819040" cy="1303142"/>
          </a:xfrm>
          <a:prstGeom prst="rect">
            <a:avLst/>
          </a:prstGeom>
        </p:spPr>
      </p:pic>
      <p:sp>
        <p:nvSpPr>
          <p:cNvPr id="14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52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428408" y="289590"/>
            <a:ext cx="4206890" cy="362955"/>
            <a:chOff x="6004" y="1381741"/>
            <a:chExt cx="3609453" cy="1876153"/>
          </a:xfrm>
        </p:grpSpPr>
        <p:sp>
          <p:nvSpPr>
            <p:cNvPr id="11" name="Rectangle 10"/>
            <p:cNvSpPr/>
            <p:nvPr/>
          </p:nvSpPr>
          <p:spPr>
            <a:xfrm>
              <a:off x="6004" y="1962211"/>
              <a:ext cx="1544478" cy="129568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ZoneTexte 11"/>
            <p:cNvSpPr txBox="1"/>
            <p:nvPr/>
          </p:nvSpPr>
          <p:spPr>
            <a:xfrm>
              <a:off x="2070979" y="1381741"/>
              <a:ext cx="1544478" cy="1295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28588" lvl="1" indent="-128588" defTabSz="600075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fr-FR" dirty="0">
                  <a:latin typeface="Century Gothic" panose="020B0502020202020204" pitchFamily="34" charset="0"/>
                </a:rPr>
                <a:t>55</a:t>
              </a:r>
              <a:r>
                <a:rPr lang="fr-FR" dirty="0">
                  <a:latin typeface="Century Gothic" panose="020B0502020202020204" pitchFamily="34" charset="0"/>
                </a:rPr>
                <a:t> participants</a:t>
              </a:r>
            </a:p>
          </p:txBody>
        </p:sp>
      </p:grp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543842" y="1153676"/>
            <a:ext cx="5174771" cy="326350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>
                <a:latin typeface="Century Gothic" panose="020B0502020202020204" pitchFamily="34" charset="0"/>
              </a:rPr>
              <a:t>Dans un contexte sanitaire inédit, l’équipe de la Ludo-Médiathèque a fait le choix de </a:t>
            </a:r>
            <a:r>
              <a:rPr lang="fr-FR" sz="1400" b="1" dirty="0">
                <a:latin typeface="Century Gothic" panose="020B0502020202020204" pitchFamily="34" charset="0"/>
              </a:rPr>
              <a:t>venir à la rencontre des </a:t>
            </a:r>
            <a:r>
              <a:rPr lang="fr-FR" sz="1400" b="1" dirty="0" err="1">
                <a:latin typeface="Century Gothic" panose="020B0502020202020204" pitchFamily="34" charset="0"/>
              </a:rPr>
              <a:t>habitant.e.s</a:t>
            </a:r>
            <a:r>
              <a:rPr lang="fr-FR" sz="1400" b="1" dirty="0">
                <a:latin typeface="Century Gothic" panose="020B0502020202020204" pitchFamily="34" charset="0"/>
              </a:rPr>
              <a:t> en plein air </a:t>
            </a:r>
            <a:r>
              <a:rPr lang="fr-FR" sz="1400" dirty="0">
                <a:latin typeface="Century Gothic" panose="020B0502020202020204" pitchFamily="34" charset="0"/>
              </a:rPr>
              <a:t>chaque soir </a:t>
            </a:r>
            <a:r>
              <a:rPr lang="fr-FR" sz="1400" b="1" dirty="0">
                <a:latin typeface="Century Gothic" panose="020B0502020202020204" pitchFamily="34" charset="0"/>
              </a:rPr>
              <a:t>de la semaine de 18h à 19h30</a:t>
            </a:r>
            <a:r>
              <a:rPr lang="fr-FR" sz="1400" dirty="0">
                <a:latin typeface="Century Gothic" panose="020B0502020202020204" pitchFamily="34" charset="0"/>
              </a:rPr>
              <a:t> :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2EB7EB"/>
                </a:solidFill>
                <a:latin typeface="Century Gothic" panose="020B0502020202020204" pitchFamily="34" charset="0"/>
              </a:rPr>
              <a:t>Grand </a:t>
            </a:r>
            <a:r>
              <a:rPr lang="fr-FR" dirty="0" err="1">
                <a:solidFill>
                  <a:srgbClr val="2EB7EB"/>
                </a:solidFill>
                <a:latin typeface="Century Gothic" panose="020B0502020202020204" pitchFamily="34" charset="0"/>
              </a:rPr>
              <a:t>Darnal</a:t>
            </a:r>
            <a:r>
              <a:rPr lang="fr-FR" dirty="0">
                <a:solidFill>
                  <a:srgbClr val="2EB7EB"/>
                </a:solidFill>
                <a:latin typeface="Century Gothic" panose="020B0502020202020204" pitchFamily="34" charset="0"/>
              </a:rPr>
              <a:t> </a:t>
            </a:r>
            <a:r>
              <a:rPr lang="fr-FR" dirty="0">
                <a:latin typeface="Century Gothic" panose="020B0502020202020204" pitchFamily="34" charset="0"/>
              </a:rPr>
              <a:t>: lundi 6 juillet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48B246"/>
                </a:solidFill>
                <a:latin typeface="Century Gothic" panose="020B0502020202020204" pitchFamily="34" charset="0"/>
              </a:rPr>
              <a:t>Petit Bruges </a:t>
            </a:r>
            <a:r>
              <a:rPr lang="fr-FR" dirty="0">
                <a:latin typeface="Century Gothic" panose="020B0502020202020204" pitchFamily="34" charset="0"/>
              </a:rPr>
              <a:t>: mardi 7 juillet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FF0066"/>
                </a:solidFill>
                <a:latin typeface="Century Gothic" panose="020B0502020202020204" pitchFamily="34" charset="0"/>
              </a:rPr>
              <a:t>Tasta</a:t>
            </a:r>
            <a:r>
              <a:rPr lang="fr-FR" dirty="0">
                <a:latin typeface="Century Gothic" panose="020B0502020202020204" pitchFamily="34" charset="0"/>
              </a:rPr>
              <a:t> : mercredi 8 juillet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Villabois</a:t>
            </a:r>
            <a:r>
              <a:rPr lang="fr-FR" dirty="0">
                <a:latin typeface="Century Gothic" panose="020B0502020202020204" pitchFamily="34" charset="0"/>
              </a:rPr>
              <a:t> : jeudi 9 juillet</a:t>
            </a:r>
          </a:p>
          <a:p>
            <a:pPr marL="771525" lvl="2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Centre-ville</a:t>
            </a:r>
            <a:r>
              <a:rPr lang="fr-FR" dirty="0">
                <a:latin typeface="Century Gothic" panose="020B0502020202020204" pitchFamily="34" charset="0"/>
              </a:rPr>
              <a:t> : vendredi 10 juillet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b="1" dirty="0">
                <a:latin typeface="Century Gothic" panose="020B0502020202020204" pitchFamily="34" charset="0"/>
              </a:rPr>
              <a:t>Présentation de la maquette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  <a:r>
              <a:rPr lang="fr-FR" sz="1400" b="1" dirty="0">
                <a:latin typeface="Century Gothic" panose="020B0502020202020204" pitchFamily="34" charset="0"/>
              </a:rPr>
              <a:t>et du projet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>
                <a:latin typeface="Century Gothic" panose="020B0502020202020204" pitchFamily="34" charset="0"/>
              </a:rPr>
              <a:t>Questionner les </a:t>
            </a:r>
            <a:r>
              <a:rPr lang="fr-FR" sz="1400" dirty="0" err="1">
                <a:latin typeface="Century Gothic" panose="020B0502020202020204" pitchFamily="34" charset="0"/>
              </a:rPr>
              <a:t>habitant.e.s</a:t>
            </a:r>
            <a:r>
              <a:rPr lang="fr-FR" sz="1400" dirty="0">
                <a:latin typeface="Century Gothic" panose="020B0502020202020204" pitchFamily="34" charset="0"/>
              </a:rPr>
              <a:t> sur leurs </a:t>
            </a:r>
            <a:r>
              <a:rPr lang="fr-FR" sz="1400" b="1" dirty="0">
                <a:latin typeface="Century Gothic" panose="020B0502020202020204" pitchFamily="34" charset="0"/>
              </a:rPr>
              <a:t>habitudes de lecture, écoute et visionnage de films</a:t>
            </a:r>
            <a:r>
              <a:rPr lang="fr-FR" sz="1400" dirty="0">
                <a:latin typeface="Century Gothic" panose="020B0502020202020204" pitchFamily="34" charset="0"/>
              </a:rPr>
              <a:t>, sur leurs </a:t>
            </a:r>
            <a:r>
              <a:rPr lang="fr-FR" sz="1400" b="1" dirty="0">
                <a:latin typeface="Century Gothic" panose="020B0502020202020204" pitchFamily="34" charset="0"/>
              </a:rPr>
              <a:t>souhaits d’emprunts de jeux</a:t>
            </a:r>
            <a:r>
              <a:rPr lang="fr-FR" sz="1400" dirty="0">
                <a:latin typeface="Century Gothic" panose="020B0502020202020204" pitchFamily="34" charset="0"/>
              </a:rPr>
              <a:t> 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r>
              <a:rPr lang="fr-FR" sz="1400" dirty="0">
                <a:latin typeface="Century Gothic" panose="020B0502020202020204" pitchFamily="34" charset="0"/>
              </a:rPr>
              <a:t>Faire voter sur leur </a:t>
            </a:r>
            <a:r>
              <a:rPr lang="fr-FR" sz="1400" b="1" dirty="0">
                <a:latin typeface="Century Gothic" panose="020B0502020202020204" pitchFamily="34" charset="0"/>
              </a:rPr>
              <a:t>jour préféré pour une « nocturne »</a:t>
            </a: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400" b="1" dirty="0">
              <a:latin typeface="Century Gothic" panose="020B0502020202020204" pitchFamily="34" charset="0"/>
            </a:endParaRPr>
          </a:p>
          <a:p>
            <a:pPr marL="428625" lvl="1" indent="-428625" algn="just">
              <a:spcBef>
                <a:spcPts val="750"/>
              </a:spcBef>
              <a:buFont typeface="Wingdings" panose="05000000000000000000" pitchFamily="2" charset="2"/>
              <a:buChar char="§"/>
            </a:pPr>
            <a:endParaRPr lang="fr-FR" sz="1400" dirty="0">
              <a:latin typeface="Century Gothic" panose="020B0502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131228" y="608770"/>
            <a:ext cx="2921553" cy="2506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953" anchor="t" anchorCtr="0">
            <a:noAutofit/>
          </a:bodyPr>
          <a:lstStyle/>
          <a:p>
            <a:pPr marL="0" lvl="1" defTabSz="600075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 </a:t>
            </a:r>
            <a:r>
              <a:rPr lang="fr-FR" cap="small" dirty="0">
                <a:solidFill>
                  <a:schemeClr val="tx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Itinérante dans les quartiers</a:t>
            </a:r>
            <a:endParaRPr lang="fr-FR" cap="small" dirty="0">
              <a:latin typeface="Century Gothic" panose="020B0502020202020204" pitchFamily="34" charset="0"/>
            </a:endParaRPr>
          </a:p>
        </p:txBody>
      </p:sp>
      <p:sp>
        <p:nvSpPr>
          <p:cNvPr id="20" name="Chevron 4"/>
          <p:cNvSpPr txBox="1"/>
          <p:nvPr/>
        </p:nvSpPr>
        <p:spPr>
          <a:xfrm>
            <a:off x="993873" y="214773"/>
            <a:ext cx="1350091" cy="57917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4007" tIns="18002" rIns="18002" bIns="18002" numCol="1" spcCol="953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dirty="0">
                <a:latin typeface="CG Omega" panose="020B0502050508020304" pitchFamily="34" charset="0"/>
              </a:rPr>
              <a:t>6 AVRIL </a:t>
            </a:r>
          </a:p>
        </p:txBody>
      </p:sp>
      <p:grpSp>
        <p:nvGrpSpPr>
          <p:cNvPr id="28" name="Groupe 27"/>
          <p:cNvGrpSpPr/>
          <p:nvPr/>
        </p:nvGrpSpPr>
        <p:grpSpPr>
          <a:xfrm>
            <a:off x="543842" y="280251"/>
            <a:ext cx="2291336" cy="579179"/>
            <a:chOff x="8578996" y="1093442"/>
            <a:chExt cx="1930598" cy="772239"/>
          </a:xfrm>
          <a:solidFill>
            <a:srgbClr val="00B050"/>
          </a:solidFill>
        </p:grpSpPr>
        <p:sp>
          <p:nvSpPr>
            <p:cNvPr id="29" name="Chevron 28"/>
            <p:cNvSpPr/>
            <p:nvPr/>
          </p:nvSpPr>
          <p:spPr>
            <a:xfrm>
              <a:off x="8578996" y="1093442"/>
              <a:ext cx="1930598" cy="772239"/>
            </a:xfrm>
            <a:prstGeom prst="chevron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 txBox="1"/>
            <p:nvPr/>
          </p:nvSpPr>
          <p:spPr>
            <a:xfrm>
              <a:off x="8965116" y="1093442"/>
              <a:ext cx="1158359" cy="77223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009" tIns="24003" rIns="24003" bIns="24003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>
                  <a:latin typeface="Century Gothic" panose="020B0502020202020204" pitchFamily="34" charset="0"/>
                </a:rPr>
                <a:t>du 6 au 10 juillet</a:t>
              </a:r>
              <a:endParaRPr lang="fr-FR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4" name="object 3"/>
          <p:cNvSpPr/>
          <p:nvPr/>
        </p:nvSpPr>
        <p:spPr>
          <a:xfrm>
            <a:off x="241499" y="4732019"/>
            <a:ext cx="374904" cy="3406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xmlns="" id="{57D7B36C-CAFA-4469-A72F-682C4EBFF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/>
          <a:stretch/>
        </p:blipFill>
        <p:spPr>
          <a:xfrm>
            <a:off x="6307758" y="52216"/>
            <a:ext cx="2247097" cy="2733212"/>
          </a:xfrm>
          <a:prstGeom prst="rect">
            <a:avLst/>
          </a:prstGeom>
        </p:spPr>
      </p:pic>
      <p:pic>
        <p:nvPicPr>
          <p:cNvPr id="5" name="Image 4" descr="Une image contenant extérieur, personne&#10;&#10;Description générée automatiquement">
            <a:extLst>
              <a:ext uri="{FF2B5EF4-FFF2-40B4-BE49-F238E27FC236}">
                <a16:creationId xmlns:a16="http://schemas.microsoft.com/office/drawing/2014/main" xmlns="" id="{0A1C6302-B8B1-4042-B64A-F16AA86F6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13" y="2524210"/>
            <a:ext cx="3341863" cy="25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44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E1BEB12-92AF-4445-98AD-4C7756E7C9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0522C2C-7B5C-48A7-A969-03941E5D2E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xmlns="" id="{9C682A1A-5B2D-4111-BBD6-620165633E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077107" y="165147"/>
            <a:ext cx="7066893" cy="4978355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6EE29F2-D77F-4BD0-A20B-334D316A1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57350" y="1574773"/>
            <a:ext cx="1456681" cy="14171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22D09ED2-868F-42C6-866E-F92E0CEF31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520172">
            <a:off x="1209872" y="1119430"/>
            <a:ext cx="2240924" cy="2240924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endParaRPr lang="en-US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0F82173-233A-46A4-B956-E5ABE3FF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8951" y="1454369"/>
            <a:ext cx="5733470" cy="2063315"/>
          </a:xfrm>
        </p:spPr>
        <p:txBody>
          <a:bodyPr>
            <a:normAutofit/>
          </a:bodyPr>
          <a:lstStyle/>
          <a:p>
            <a:pPr algn="r"/>
            <a:r>
              <a:rPr lang="fr-FR" b="1" dirty="0">
                <a:latin typeface="Century Gothic" panose="020B0502020202020204" pitchFamily="34" charset="0"/>
              </a:rPr>
              <a:t>LA FABRIQUE </a:t>
            </a:r>
            <a:br>
              <a:rPr lang="fr-FR" b="1" dirty="0">
                <a:latin typeface="Century Gothic" panose="020B0502020202020204" pitchFamily="34" charset="0"/>
              </a:rPr>
            </a:br>
            <a:r>
              <a:rPr lang="fr-FR" b="1" dirty="0">
                <a:latin typeface="Century Gothic" panose="020B0502020202020204" pitchFamily="34" charset="0"/>
              </a:rPr>
              <a:t>CITOYENNE</a:t>
            </a:r>
            <a:endParaRPr lang="fr-FR"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xmlns="" id="{85331DD5-84B3-41EB-A842-56BA8CCB6FA6}"/>
              </a:ext>
            </a:extLst>
          </p:cNvPr>
          <p:cNvSpPr/>
          <p:nvPr/>
        </p:nvSpPr>
        <p:spPr>
          <a:xfrm>
            <a:off x="8424578" y="4713876"/>
            <a:ext cx="374904" cy="3406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4172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5" t="16038" r="13866" b="14782"/>
          <a:stretch/>
        </p:blipFill>
        <p:spPr>
          <a:xfrm>
            <a:off x="3356671" y="339958"/>
            <a:ext cx="3036488" cy="4436990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6062024" y="331461"/>
            <a:ext cx="1575684" cy="1552948"/>
            <a:chOff x="2961145" y="182482"/>
            <a:chExt cx="3997103" cy="3997319"/>
          </a:xfrm>
          <a:solidFill>
            <a:srgbClr val="002060"/>
          </a:solidFill>
        </p:grpSpPr>
        <p:sp>
          <p:nvSpPr>
            <p:cNvPr id="21" name="Ellipse 20"/>
            <p:cNvSpPr/>
            <p:nvPr/>
          </p:nvSpPr>
          <p:spPr>
            <a:xfrm>
              <a:off x="2961145" y="182482"/>
              <a:ext cx="3997103" cy="3997319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lipse 4"/>
            <p:cNvSpPr txBox="1"/>
            <p:nvPr/>
          </p:nvSpPr>
          <p:spPr>
            <a:xfrm>
              <a:off x="3801146" y="726246"/>
              <a:ext cx="2491618" cy="28681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2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003137" y="1264893"/>
            <a:ext cx="1218809" cy="1218786"/>
            <a:chOff x="1711589" y="903467"/>
            <a:chExt cx="1625078" cy="1625048"/>
          </a:xfrm>
          <a:solidFill>
            <a:schemeClr val="accent4"/>
          </a:solidFill>
        </p:grpSpPr>
        <p:sp>
          <p:nvSpPr>
            <p:cNvPr id="19" name="Ellipse 18"/>
            <p:cNvSpPr/>
            <p:nvPr/>
          </p:nvSpPr>
          <p:spPr>
            <a:xfrm>
              <a:off x="1711589" y="903467"/>
              <a:ext cx="1625078" cy="162504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2757504"/>
                <a:satOff val="-3835"/>
                <a:lumOff val="-1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Ellipse 6"/>
            <p:cNvSpPr txBox="1"/>
            <p:nvPr/>
          </p:nvSpPr>
          <p:spPr>
            <a:xfrm>
              <a:off x="1995974" y="1218812"/>
              <a:ext cx="1102706" cy="107172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5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Cogiter</a:t>
              </a:r>
            </a:p>
          </p:txBody>
        </p:sp>
      </p:grpSp>
      <p:sp>
        <p:nvSpPr>
          <p:cNvPr id="17" name="Ellipse 16"/>
          <p:cNvSpPr/>
          <p:nvPr/>
        </p:nvSpPr>
        <p:spPr>
          <a:xfrm>
            <a:off x="6222540" y="2220893"/>
            <a:ext cx="1218809" cy="1218786"/>
          </a:xfrm>
          <a:prstGeom prst="ellipse">
            <a:avLst/>
          </a:prstGeom>
          <a:solidFill>
            <a:srgbClr val="2EB7EB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136256"/>
              <a:satOff val="-5753"/>
              <a:lumOff val="-2206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1" name="Groupe 10"/>
          <p:cNvGrpSpPr/>
          <p:nvPr/>
        </p:nvGrpSpPr>
        <p:grpSpPr>
          <a:xfrm>
            <a:off x="3063422" y="3566657"/>
            <a:ext cx="1218809" cy="1218786"/>
            <a:chOff x="8133193" y="2947747"/>
            <a:chExt cx="1625078" cy="1625048"/>
          </a:xfrm>
          <a:solidFill>
            <a:srgbClr val="92D050"/>
          </a:solidFill>
        </p:grpSpPr>
        <p:sp>
          <p:nvSpPr>
            <p:cNvPr id="15" name="Ellipse 14"/>
            <p:cNvSpPr/>
            <p:nvPr/>
          </p:nvSpPr>
          <p:spPr>
            <a:xfrm>
              <a:off x="8133193" y="2947747"/>
              <a:ext cx="1625078" cy="1625048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974592"/>
                <a:satOff val="-8310"/>
                <a:lumOff val="-3187"/>
                <a:alphaOff val="0"/>
              </a:schemeClr>
            </a:fillRef>
            <a:effectRef idx="0">
              <a:schemeClr val="accent5">
                <a:hueOff val="-5974592"/>
                <a:satOff val="-8310"/>
                <a:lumOff val="-318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lipse 10"/>
            <p:cNvSpPr txBox="1"/>
            <p:nvPr/>
          </p:nvSpPr>
          <p:spPr>
            <a:xfrm>
              <a:off x="8437802" y="3221864"/>
              <a:ext cx="1082482" cy="11129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b="1" dirty="0">
                  <a:latin typeface="Century Gothic" panose="020B0502020202020204" pitchFamily="34" charset="0"/>
                </a:rPr>
                <a:t>Ensemble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3627829" y="1710731"/>
            <a:ext cx="1444145" cy="3185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DÉMARCHE</a:t>
            </a: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4" name="Ellipse 12"/>
          <p:cNvSpPr txBox="1"/>
          <p:nvPr/>
        </p:nvSpPr>
        <p:spPr>
          <a:xfrm>
            <a:off x="5066276" y="1884409"/>
            <a:ext cx="861828" cy="8618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4290" tIns="34290" rIns="34290" bIns="34290" numCol="1" spcCol="953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9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Expérimenter 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73" t="61571" r="15057" b="14782"/>
          <a:stretch/>
        </p:blipFill>
        <p:spPr>
          <a:xfrm rot="16200000" flipV="1">
            <a:off x="1366829" y="2496247"/>
            <a:ext cx="1479972" cy="1516676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40853" y="3310172"/>
            <a:ext cx="360459" cy="462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3558354" y="2830286"/>
            <a:ext cx="749244" cy="2631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PROJET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27270" y="844152"/>
            <a:ext cx="1487471" cy="4570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CO-CONSTRUIRE</a:t>
            </a:r>
          </a:p>
        </p:txBody>
      </p:sp>
      <p:sp>
        <p:nvSpPr>
          <p:cNvPr id="29" name="Ellipse 8"/>
          <p:cNvSpPr txBox="1"/>
          <p:nvPr/>
        </p:nvSpPr>
        <p:spPr>
          <a:xfrm>
            <a:off x="4103740" y="542713"/>
            <a:ext cx="778981" cy="791417"/>
          </a:xfrm>
          <a:prstGeom prst="rect">
            <a:avLst/>
          </a:prstGeom>
          <a:solidFill>
            <a:srgbClr val="FEED0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1435" tIns="51435" rIns="51435" bIns="51435" numCol="1" spcCol="953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3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Partager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03012" y="4001268"/>
            <a:ext cx="3471479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r"/>
            <a:r>
              <a:rPr lang="fr-FR" sz="1500" b="1" dirty="0">
                <a:latin typeface="Century Gothic" panose="020B0502020202020204" pitchFamily="34" charset="0"/>
              </a:rPr>
              <a:t>CONCRÉTISER LE PROJET</a:t>
            </a:r>
          </a:p>
          <a:p>
            <a:pPr algn="r"/>
            <a:r>
              <a:rPr lang="fr-FR" sz="1500" b="1" dirty="0">
                <a:latin typeface="Century Gothic" panose="020B0502020202020204" pitchFamily="34" charset="0"/>
              </a:rPr>
              <a:t>AVANT L’OUVERTURE</a:t>
            </a:r>
          </a:p>
          <a:p>
            <a:pPr algn="r"/>
            <a:r>
              <a:rPr lang="fr-FR" sz="1500" b="1" dirty="0">
                <a:latin typeface="Century Gothic" panose="020B0502020202020204" pitchFamily="34" charset="0"/>
              </a:rPr>
              <a:t>DE LA LUDO-MEDIATHEQUE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92662" y="3428158"/>
            <a:ext cx="976870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Découvrir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324361" y="2691786"/>
            <a:ext cx="108908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fr-FR" b="1" dirty="0">
                <a:solidFill>
                  <a:schemeClr val="bg1"/>
                </a:solidFill>
                <a:latin typeface="Century Gothic" panose="020B0502020202020204" pitchFamily="34" charset="0"/>
              </a:rPr>
              <a:t>Rencontrer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898158" y="3754365"/>
            <a:ext cx="1252587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lvl="0"/>
            <a:r>
              <a:rPr lang="fr-FR" b="1" dirty="0">
                <a:latin typeface="Century Gothic" panose="020B0502020202020204" pitchFamily="34" charset="0"/>
              </a:rPr>
              <a:t>Comprendre</a:t>
            </a:r>
          </a:p>
        </p:txBody>
      </p:sp>
      <p:sp>
        <p:nvSpPr>
          <p:cNvPr id="37" name="Titr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Century Gothic" panose="020B0502020202020204" pitchFamily="34" charset="0"/>
                <a:cs typeface="Century Gothic"/>
              </a:rPr>
              <a:t>FAIRE</a:t>
            </a:r>
            <a:r>
              <a:rPr lang="fr-FR" b="1" spc="-30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fr-FR" b="1" dirty="0">
                <a:solidFill>
                  <a:srgbClr val="00B0F0"/>
                </a:solidFill>
                <a:latin typeface="Century Gothic" panose="020B0502020202020204" pitchFamily="34" charset="0"/>
                <a:cs typeface="Century Gothic"/>
              </a:rPr>
              <a:t>AVEC</a:t>
            </a:r>
            <a:r>
              <a:rPr lang="fr-FR" b="1" dirty="0">
                <a:latin typeface="Century Gothic" panose="020B0502020202020204" pitchFamily="34" charset="0"/>
                <a:cs typeface="Century Gothic"/>
              </a:rPr>
              <a:t>, </a:t>
            </a:r>
            <a:br>
              <a:rPr lang="fr-FR" b="1" dirty="0">
                <a:latin typeface="Century Gothic" panose="020B0502020202020204" pitchFamily="34" charset="0"/>
                <a:cs typeface="Century Gothic"/>
              </a:rPr>
            </a:br>
            <a:r>
              <a:rPr lang="fr-FR" b="1" dirty="0">
                <a:solidFill>
                  <a:srgbClr val="00B050"/>
                </a:solidFill>
                <a:latin typeface="Century Gothic" panose="020B0502020202020204" pitchFamily="34" charset="0"/>
                <a:cs typeface="Century Gothic"/>
              </a:rPr>
              <a:t>P</a:t>
            </a:r>
            <a:r>
              <a:rPr lang="fr-FR" b="1" spc="-8" dirty="0">
                <a:solidFill>
                  <a:srgbClr val="00B050"/>
                </a:solidFill>
                <a:latin typeface="Century Gothic" panose="020B0502020202020204" pitchFamily="34" charset="0"/>
                <a:cs typeface="Century Gothic"/>
              </a:rPr>
              <a:t>AR</a:t>
            </a:r>
            <a:r>
              <a:rPr lang="fr-FR" b="1" spc="-8" dirty="0">
                <a:latin typeface="Century Gothic" panose="020B0502020202020204" pitchFamily="34" charset="0"/>
                <a:cs typeface="Century Gothic"/>
              </a:rPr>
              <a:t> </a:t>
            </a:r>
            <a:r>
              <a:rPr lang="fr-FR" b="1" dirty="0">
                <a:latin typeface="Century Gothic" panose="020B0502020202020204" pitchFamily="34" charset="0"/>
                <a:cs typeface="Century Gothic"/>
              </a:rPr>
              <a:t>ET </a:t>
            </a:r>
            <a:r>
              <a:rPr lang="fr-FR" b="1" spc="-8" dirty="0">
                <a:solidFill>
                  <a:schemeClr val="accent2"/>
                </a:solidFill>
                <a:latin typeface="Century Gothic" panose="020B0502020202020204" pitchFamily="34" charset="0"/>
                <a:cs typeface="Century Gothic"/>
              </a:rPr>
              <a:t>POUR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>
                <a:latin typeface="Century Gothic" panose="020B0502020202020204" pitchFamily="34" charset="0"/>
              </a:rPr>
              <a:t>8</a:t>
            </a:fld>
            <a:endParaRPr lang="fr-FR"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84135" y="2469221"/>
            <a:ext cx="797334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Écouter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7493194" y="1975471"/>
            <a:ext cx="1021755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Échanger </a:t>
            </a: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996227" y="4228648"/>
            <a:ext cx="917559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fr-FR" b="1" dirty="0">
                <a:latin typeface="Century Gothic" panose="020B0502020202020204" pitchFamily="34" charset="0"/>
              </a:rPr>
              <a:t>Imaginer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32988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xmlns="" id="{D0DC0D9F-7E0B-44E0-A98B-5A534478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7892"/>
            <a:ext cx="7886700" cy="850124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latin typeface="Century Gothic" panose="020B0502020202020204" pitchFamily="34" charset="0"/>
              </a:rPr>
              <a:t>LES SPECTRES DE LA PARTICIPATION</a:t>
            </a:r>
            <a:endParaRPr lang="fr-FR" dirty="0"/>
          </a:p>
        </p:txBody>
      </p:sp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xmlns="" id="{3E757E1F-C145-4FCD-B5A3-D804E3E0CBE5}"/>
              </a:ext>
            </a:extLst>
          </p:cNvPr>
          <p:cNvSpPr txBox="1">
            <a:spLocks/>
          </p:cNvSpPr>
          <p:nvPr/>
        </p:nvSpPr>
        <p:spPr>
          <a:xfrm>
            <a:off x="2939143" y="497393"/>
            <a:ext cx="5576207" cy="4135329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189006" indent="-189006" algn="l" defTabSz="756026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7019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5032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3045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1058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9071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7084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5097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3110" indent="-189006" algn="l" defTabSz="756026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latin typeface="Century Gothic" panose="020B0502020202020204" pitchFamily="34" charset="0"/>
            </a:endParaRP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xmlns="" id="{FF73069D-9284-4151-ABE2-B112B304E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639976"/>
              </p:ext>
            </p:extLst>
          </p:nvPr>
        </p:nvGraphicFramePr>
        <p:xfrm>
          <a:off x="627506" y="1129004"/>
          <a:ext cx="7886700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xmlns="" id="{AAD01F77-233C-4AAD-821E-91FB1D44E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E8CF9-D334-437A-BA50-3ED6FEC424A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69195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ECD588C9073C4296EE0C080B1171CB" ma:contentTypeVersion="11" ma:contentTypeDescription="Crée un document." ma:contentTypeScope="" ma:versionID="d8e22196b93e4c253b2fae7cf1b39039">
  <xsd:schema xmlns:xsd="http://www.w3.org/2001/XMLSchema" xmlns:xs="http://www.w3.org/2001/XMLSchema" xmlns:p="http://schemas.microsoft.com/office/2006/metadata/properties" xmlns:ns3="854c869b-c4dc-45b1-8fd7-9f740bd04b00" xmlns:ns4="bfc06e64-cd0d-4ad8-9bd8-4b9e58406740" targetNamespace="http://schemas.microsoft.com/office/2006/metadata/properties" ma:root="true" ma:fieldsID="26154db39965b76dd03d8a79fc096ebe" ns3:_="" ns4:_="">
    <xsd:import namespace="854c869b-c4dc-45b1-8fd7-9f740bd04b00"/>
    <xsd:import namespace="bfc06e64-cd0d-4ad8-9bd8-4b9e584067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4c869b-c4dc-45b1-8fd7-9f740bd04b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06e64-cd0d-4ad8-9bd8-4b9e5840674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99D65D-2AC6-4E9B-B50F-72DF6DB586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C1826A-92EF-4EA2-8E61-2A680B3B0CE8}">
  <ds:schemaRefs>
    <ds:schemaRef ds:uri="http://purl.org/dc/terms/"/>
    <ds:schemaRef ds:uri="bfc06e64-cd0d-4ad8-9bd8-4b9e58406740"/>
    <ds:schemaRef ds:uri="854c869b-c4dc-45b1-8fd7-9f740bd04b0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E13086-234E-40E3-A330-BD91DE7D31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4c869b-c4dc-45b1-8fd7-9f740bd04b00"/>
    <ds:schemaRef ds:uri="bfc06e64-cd0d-4ad8-9bd8-4b9e58406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1350</Words>
  <Application>Microsoft Office PowerPoint</Application>
  <PresentationFormat>Affichage à l'écran (16:9)</PresentationFormat>
  <Paragraphs>366</Paragraphs>
  <Slides>63</Slides>
  <Notes>6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66" baseType="lpstr">
      <vt:lpstr>Thème Office</vt:lpstr>
      <vt:lpstr>Document</vt:lpstr>
      <vt:lpstr>Acrobat Document</vt:lpstr>
      <vt:lpstr>1</vt:lpstr>
      <vt:lpstr>LUDO-MÉDIATHÈQUE  DE BRUGES</vt:lpstr>
      <vt:lpstr>Présentation PowerPoint</vt:lpstr>
      <vt:lpstr>3 OBJECTIFS MAJEURS</vt:lpstr>
      <vt:lpstr>EN QUELQUES CHIFFRES</vt:lpstr>
      <vt:lpstr>DES ATTENTES CROISÉES</vt:lpstr>
      <vt:lpstr>LA FABRIQUE  CITOYENNE</vt:lpstr>
      <vt:lpstr>FAIRE AVEC,  PAR ET POUR</vt:lpstr>
      <vt:lpstr>LES SPECTRES DE LA PARTICIPATION</vt:lpstr>
      <vt:lpstr>COMMENT ON S’Y EST PRIS ?</vt:lpstr>
      <vt:lpstr>Présentation PowerPoint</vt:lpstr>
      <vt:lpstr>Présentation PowerPoint</vt:lpstr>
      <vt:lpstr>LA TAMBOUILLE</vt:lpstr>
      <vt:lpstr>500 PARTICIPANTS ET PLUS DE 20 RDV</vt:lpstr>
      <vt:lpstr>Présentation PowerPoint</vt:lpstr>
      <vt:lpstr>Présentation PowerPoint</vt:lpstr>
      <vt:lpstr>APPRENDRE À SE CONNAÎTRE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RECOLTES D’ENVIES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PARTICIPATION &amp; INTELLIGENCE COLLECTIVE</vt:lpstr>
      <vt:lpstr>Présentation PowerPoint</vt:lpstr>
      <vt:lpstr>Présentation PowerPoint</vt:lpstr>
      <vt:lpstr>Présentation PowerPoint</vt:lpstr>
      <vt:lpstr>Comment souhaitez-vous classer…     la littérature adulte ?</vt:lpstr>
      <vt:lpstr>RETOURS ET REMERCIEMENTS</vt:lpstr>
      <vt:lpstr>Présentation PowerPoint</vt:lpstr>
      <vt:lpstr>Présentation PowerPoint</vt:lpstr>
      <vt:lpstr>Présentation PowerPoint</vt:lpstr>
      <vt:lpstr>Présentation PowerPoint</vt:lpstr>
      <vt:lpstr>ÇA MARCHE… OU PAS</vt:lpstr>
      <vt:lpstr>«  FAIRE FEU DE TOUT BOIS »</vt:lpstr>
      <vt:lpstr>L’ÉQUIPE</vt:lpstr>
      <vt:lpstr>MULTIPLIER LES CANAUX DE COMMUNICATION</vt:lpstr>
      <vt:lpstr>Présentation PowerPoint</vt:lpstr>
      <vt:lpstr>ET MAINTENANT…?</vt:lpstr>
      <vt:lpstr>Présentation PowerPoint</vt:lpstr>
      <vt:lpstr>Présentation PowerPoint</vt:lpstr>
      <vt:lpstr>MERCI</vt:lpstr>
      <vt:lpstr>EN APPARTÉ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DUHANAJ Suzane</dc:creator>
  <cp:lastModifiedBy>ABF</cp:lastModifiedBy>
  <cp:revision>11</cp:revision>
  <cp:lastPrinted>2021-06-15T09:25:12Z</cp:lastPrinted>
  <dcterms:created xsi:type="dcterms:W3CDTF">2020-10-15T11:03:38Z</dcterms:created>
  <dcterms:modified xsi:type="dcterms:W3CDTF">2021-06-15T17:24:39Z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0x010100DFECD588C9073C4296EE0C080B1171CB</vt:lpwstr>
  </property>
</Properties>
</file>