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61" r:id="rId4"/>
    <p:sldId id="260" r:id="rId5"/>
    <p:sldId id="264" r:id="rId6"/>
    <p:sldId id="258" r:id="rId7"/>
    <p:sldId id="259" r:id="rId8"/>
    <p:sldId id="262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90" d="100"/>
          <a:sy n="90" d="100"/>
        </p:scale>
        <p:origin x="-1788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9CA7C-4AD0-446F-853E-3FC92F81869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33662E-2E3B-4C4D-91EA-CA31BBE15DC7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Assurer un accueil de qualité</a:t>
          </a:r>
          <a:endParaRPr lang="fr-FR" dirty="0"/>
        </a:p>
      </dgm:t>
    </dgm:pt>
    <dgm:pt modelId="{AB8EFB93-2B7E-47DD-ABE9-AA4B34E21251}" type="parTrans" cxnId="{06257B77-1B3D-441C-B3A1-F32DFED9904F}">
      <dgm:prSet/>
      <dgm:spPr/>
      <dgm:t>
        <a:bodyPr/>
        <a:lstStyle/>
        <a:p>
          <a:endParaRPr lang="fr-FR"/>
        </a:p>
      </dgm:t>
    </dgm:pt>
    <dgm:pt modelId="{1F5CA8C4-D001-4F61-8AA9-D47BC3250219}" type="sibTrans" cxnId="{06257B77-1B3D-441C-B3A1-F32DFED9904F}">
      <dgm:prSet/>
      <dgm:spPr/>
      <dgm:t>
        <a:bodyPr/>
        <a:lstStyle/>
        <a:p>
          <a:endParaRPr lang="fr-FR"/>
        </a:p>
      </dgm:t>
    </dgm:pt>
    <dgm:pt modelId="{A5A3FD06-1C52-4216-AC15-5AB653E1DD4E}">
      <dgm:prSet phldrT="[Texte]" custT="1"/>
      <dgm:spPr>
        <a:ln>
          <a:solidFill>
            <a:srgbClr val="FF0000"/>
          </a:solidFill>
        </a:ln>
      </dgm:spPr>
      <dgm:t>
        <a:bodyPr/>
        <a:lstStyle/>
        <a:p>
          <a:r>
            <a:rPr lang="fr-FR" sz="1100" dirty="0" smtClean="0"/>
            <a:t>Rendre le fonctionnement plus compréhensible</a:t>
          </a:r>
          <a:endParaRPr lang="fr-FR" sz="1100" dirty="0"/>
        </a:p>
      </dgm:t>
    </dgm:pt>
    <dgm:pt modelId="{11DB5C4E-5869-4FEF-B069-BE420A32D737}" type="parTrans" cxnId="{19340742-1576-465F-AE88-488EF7C6C334}">
      <dgm:prSet/>
      <dgm:spPr/>
      <dgm:t>
        <a:bodyPr/>
        <a:lstStyle/>
        <a:p>
          <a:endParaRPr lang="fr-FR"/>
        </a:p>
      </dgm:t>
    </dgm:pt>
    <dgm:pt modelId="{4B418AE7-82BF-436F-8465-0AD242E9F576}" type="sibTrans" cxnId="{19340742-1576-465F-AE88-488EF7C6C334}">
      <dgm:prSet/>
      <dgm:spPr/>
      <dgm:t>
        <a:bodyPr/>
        <a:lstStyle/>
        <a:p>
          <a:endParaRPr lang="fr-FR"/>
        </a:p>
      </dgm:t>
    </dgm:pt>
    <dgm:pt modelId="{93223361-79E8-4408-B2CC-76F913618059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 smtClean="0"/>
            <a:t>Développer les services</a:t>
          </a:r>
          <a:endParaRPr lang="fr-FR" dirty="0"/>
        </a:p>
      </dgm:t>
    </dgm:pt>
    <dgm:pt modelId="{501AF230-4E48-4FB6-A1DA-CACB4746C31F}" type="parTrans" cxnId="{32980258-D07A-4CB0-855D-BC8E47DE5497}">
      <dgm:prSet/>
      <dgm:spPr/>
      <dgm:t>
        <a:bodyPr/>
        <a:lstStyle/>
        <a:p>
          <a:endParaRPr lang="fr-FR"/>
        </a:p>
      </dgm:t>
    </dgm:pt>
    <dgm:pt modelId="{84E45E83-7E4E-4F73-9792-33CBAC87121E}" type="sibTrans" cxnId="{32980258-D07A-4CB0-855D-BC8E47DE5497}">
      <dgm:prSet/>
      <dgm:spPr/>
      <dgm:t>
        <a:bodyPr/>
        <a:lstStyle/>
        <a:p>
          <a:endParaRPr lang="fr-FR"/>
        </a:p>
      </dgm:t>
    </dgm:pt>
    <dgm:pt modelId="{27B2E435-CB40-493D-B079-C049968B9222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100" dirty="0" smtClean="0"/>
            <a:t>Favoriser l’insertion sociale, professionnelle</a:t>
          </a:r>
          <a:endParaRPr lang="fr-FR" sz="1100" dirty="0"/>
        </a:p>
      </dgm:t>
    </dgm:pt>
    <dgm:pt modelId="{A1FF65FE-93AE-4E96-B27F-63835336B57E}" type="parTrans" cxnId="{9ABB4A92-363F-43E9-90CD-52F7BD565370}">
      <dgm:prSet/>
      <dgm:spPr/>
      <dgm:t>
        <a:bodyPr/>
        <a:lstStyle/>
        <a:p>
          <a:endParaRPr lang="fr-FR"/>
        </a:p>
      </dgm:t>
    </dgm:pt>
    <dgm:pt modelId="{23547658-78E6-4009-926B-A8DCE69F5974}" type="sibTrans" cxnId="{9ABB4A92-363F-43E9-90CD-52F7BD565370}">
      <dgm:prSet/>
      <dgm:spPr/>
      <dgm:t>
        <a:bodyPr/>
        <a:lstStyle/>
        <a:p>
          <a:endParaRPr lang="fr-FR"/>
        </a:p>
      </dgm:t>
    </dgm:pt>
    <dgm:pt modelId="{147C7600-21C5-4963-B0F4-9AC91F1465F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Faire découvrir des contenus culturels et ludiques</a:t>
          </a:r>
          <a:endParaRPr lang="fr-FR" dirty="0"/>
        </a:p>
      </dgm:t>
    </dgm:pt>
    <dgm:pt modelId="{65491B98-F328-4619-BCBD-D9F74FAD6543}" type="parTrans" cxnId="{259721B5-B76F-4B03-81DB-967CBCF20313}">
      <dgm:prSet/>
      <dgm:spPr/>
      <dgm:t>
        <a:bodyPr/>
        <a:lstStyle/>
        <a:p>
          <a:endParaRPr lang="fr-FR"/>
        </a:p>
      </dgm:t>
    </dgm:pt>
    <dgm:pt modelId="{740EF069-2C8C-4A67-8003-D8778076E0FE}" type="sibTrans" cxnId="{259721B5-B76F-4B03-81DB-967CBCF20313}">
      <dgm:prSet/>
      <dgm:spPr/>
      <dgm:t>
        <a:bodyPr/>
        <a:lstStyle/>
        <a:p>
          <a:endParaRPr lang="fr-FR"/>
        </a:p>
      </dgm:t>
    </dgm:pt>
    <dgm:pt modelId="{8A6C2C63-EB2F-43A5-B316-5D634779B483}">
      <dgm:prSet phldrT="[Texte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dirty="0" smtClean="0"/>
            <a:t>Favoriser la rencontre avec des œuvres</a:t>
          </a:r>
          <a:endParaRPr lang="fr-FR" dirty="0"/>
        </a:p>
      </dgm:t>
    </dgm:pt>
    <dgm:pt modelId="{8AEE996C-EF02-44A7-988C-B9A916809F9B}" type="parTrans" cxnId="{472CAC07-0B92-4075-ADC2-F7F15D2C70BA}">
      <dgm:prSet/>
      <dgm:spPr/>
      <dgm:t>
        <a:bodyPr/>
        <a:lstStyle/>
        <a:p>
          <a:endParaRPr lang="fr-FR"/>
        </a:p>
      </dgm:t>
    </dgm:pt>
    <dgm:pt modelId="{8035FB14-6464-45CA-87E3-0A9C2493999B}" type="sibTrans" cxnId="{472CAC07-0B92-4075-ADC2-F7F15D2C70BA}">
      <dgm:prSet/>
      <dgm:spPr/>
      <dgm:t>
        <a:bodyPr/>
        <a:lstStyle/>
        <a:p>
          <a:endParaRPr lang="fr-FR"/>
        </a:p>
      </dgm:t>
    </dgm:pt>
    <dgm:pt modelId="{EE33FF28-6C92-47AB-AA28-88225720733D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dirty="0" smtClean="0"/>
            <a:t>Rendre le public acteur et créatif</a:t>
          </a:r>
          <a:endParaRPr lang="fr-FR" dirty="0"/>
        </a:p>
      </dgm:t>
    </dgm:pt>
    <dgm:pt modelId="{B8D6AFD8-8C77-4209-B433-8D5773E1CD9F}" type="parTrans" cxnId="{B98878C8-DB53-4E48-8566-1738F6F7C0DF}">
      <dgm:prSet/>
      <dgm:spPr/>
      <dgm:t>
        <a:bodyPr/>
        <a:lstStyle/>
        <a:p>
          <a:endParaRPr lang="fr-FR"/>
        </a:p>
      </dgm:t>
    </dgm:pt>
    <dgm:pt modelId="{B64AB2FA-4DE8-4AFE-83BD-0C8C1D9B7560}" type="sibTrans" cxnId="{B98878C8-DB53-4E48-8566-1738F6F7C0DF}">
      <dgm:prSet/>
      <dgm:spPr/>
      <dgm:t>
        <a:bodyPr/>
        <a:lstStyle/>
        <a:p>
          <a:endParaRPr lang="fr-FR"/>
        </a:p>
      </dgm:t>
    </dgm:pt>
    <dgm:pt modelId="{2E8AC7FE-F781-408F-828D-E08EC08E70E2}">
      <dgm:prSet phldrT="[Texte]" custT="1"/>
      <dgm:spPr/>
      <dgm:t>
        <a:bodyPr/>
        <a:lstStyle/>
        <a:p>
          <a:r>
            <a:rPr lang="fr-FR" sz="900" smtClean="0"/>
            <a:t>Mettre l’usager au cœur de la programmation, co-contruire avec les usagers</a:t>
          </a:r>
          <a:endParaRPr lang="fr-FR" sz="900" dirty="0"/>
        </a:p>
      </dgm:t>
    </dgm:pt>
    <dgm:pt modelId="{9A587124-9C6E-4B3E-908B-D7F06E52E9B6}" type="parTrans" cxnId="{4FD56C5C-AC19-464B-AAE5-856567888EFA}">
      <dgm:prSet/>
      <dgm:spPr/>
      <dgm:t>
        <a:bodyPr/>
        <a:lstStyle/>
        <a:p>
          <a:endParaRPr lang="fr-FR"/>
        </a:p>
      </dgm:t>
    </dgm:pt>
    <dgm:pt modelId="{41BFC6B8-0B10-4AB6-9178-ABE1802D4DCF}" type="sibTrans" cxnId="{4FD56C5C-AC19-464B-AAE5-856567888EFA}">
      <dgm:prSet/>
      <dgm:spPr/>
      <dgm:t>
        <a:bodyPr/>
        <a:lstStyle/>
        <a:p>
          <a:endParaRPr lang="fr-FR"/>
        </a:p>
      </dgm:t>
    </dgm:pt>
    <dgm:pt modelId="{81EE5832-4619-477F-9348-12E44EE4A5E1}">
      <dgm:prSet phldrT="[Texte]" custT="1"/>
      <dgm:spPr>
        <a:ln>
          <a:solidFill>
            <a:srgbClr val="FF0000"/>
          </a:solidFill>
        </a:ln>
      </dgm:spPr>
      <dgm:t>
        <a:bodyPr/>
        <a:lstStyle/>
        <a:p>
          <a:r>
            <a:rPr lang="fr-FR" sz="1100" dirty="0" smtClean="0"/>
            <a:t>Favoriser l’autonomie des usagers</a:t>
          </a:r>
          <a:endParaRPr lang="fr-FR" sz="1100" dirty="0"/>
        </a:p>
      </dgm:t>
    </dgm:pt>
    <dgm:pt modelId="{048AF96C-4EEF-46AE-AD56-13C32B429282}" type="parTrans" cxnId="{BF035F36-69D4-43C6-A9CD-B452EB4E8490}">
      <dgm:prSet/>
      <dgm:spPr/>
      <dgm:t>
        <a:bodyPr/>
        <a:lstStyle/>
        <a:p>
          <a:endParaRPr lang="fr-FR"/>
        </a:p>
      </dgm:t>
    </dgm:pt>
    <dgm:pt modelId="{E0251F01-1E3B-44D3-B7FB-9233D21A1584}" type="sibTrans" cxnId="{BF035F36-69D4-43C6-A9CD-B452EB4E8490}">
      <dgm:prSet/>
      <dgm:spPr/>
      <dgm:t>
        <a:bodyPr/>
        <a:lstStyle/>
        <a:p>
          <a:endParaRPr lang="fr-FR"/>
        </a:p>
      </dgm:t>
    </dgm:pt>
    <dgm:pt modelId="{CED0E7B9-3A78-467A-9B9D-6B1940DA6DA7}">
      <dgm:prSet phldrT="[Texte]" custT="1"/>
      <dgm:spPr>
        <a:ln>
          <a:solidFill>
            <a:srgbClr val="FF0000"/>
          </a:solidFill>
        </a:ln>
      </dgm:spPr>
      <dgm:t>
        <a:bodyPr/>
        <a:lstStyle/>
        <a:p>
          <a:endParaRPr lang="fr-FR" sz="1100" dirty="0"/>
        </a:p>
      </dgm:t>
    </dgm:pt>
    <dgm:pt modelId="{B4905724-CC7B-4A73-A0E4-AC238F9DE404}" type="parTrans" cxnId="{93E67709-AF7D-4727-B76D-8EA4B83348DD}">
      <dgm:prSet/>
      <dgm:spPr/>
      <dgm:t>
        <a:bodyPr/>
        <a:lstStyle/>
        <a:p>
          <a:endParaRPr lang="fr-FR"/>
        </a:p>
      </dgm:t>
    </dgm:pt>
    <dgm:pt modelId="{2F820B4B-9913-4721-88E8-903D4CA585E0}" type="sibTrans" cxnId="{93E67709-AF7D-4727-B76D-8EA4B83348DD}">
      <dgm:prSet/>
      <dgm:spPr/>
      <dgm:t>
        <a:bodyPr/>
        <a:lstStyle/>
        <a:p>
          <a:endParaRPr lang="fr-FR"/>
        </a:p>
      </dgm:t>
    </dgm:pt>
    <dgm:pt modelId="{7F48E7D6-2EE3-4700-AA11-C941E9363B72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100" dirty="0" smtClean="0"/>
            <a:t>Favoriser la réussite scolaire</a:t>
          </a:r>
          <a:endParaRPr lang="fr-FR" sz="1100" dirty="0"/>
        </a:p>
      </dgm:t>
    </dgm:pt>
    <dgm:pt modelId="{73A7CAF1-C26D-4F11-82AC-9391E8C618F7}" type="parTrans" cxnId="{166275BD-C526-4DEE-8F6A-305F0D06AFB9}">
      <dgm:prSet/>
      <dgm:spPr/>
      <dgm:t>
        <a:bodyPr/>
        <a:lstStyle/>
        <a:p>
          <a:endParaRPr lang="fr-FR"/>
        </a:p>
      </dgm:t>
    </dgm:pt>
    <dgm:pt modelId="{495D5981-5407-4C34-90D3-211A624464FE}" type="sibTrans" cxnId="{166275BD-C526-4DEE-8F6A-305F0D06AFB9}">
      <dgm:prSet/>
      <dgm:spPr/>
      <dgm:t>
        <a:bodyPr/>
        <a:lstStyle/>
        <a:p>
          <a:endParaRPr lang="fr-FR"/>
        </a:p>
      </dgm:t>
    </dgm:pt>
    <dgm:pt modelId="{0A9C18B5-8F23-4F17-BE09-07EF314544E4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fr-FR" sz="1100" dirty="0"/>
        </a:p>
      </dgm:t>
    </dgm:pt>
    <dgm:pt modelId="{C3CDD672-FD7C-4183-9911-140C041EC46F}" type="parTrans" cxnId="{05A77F26-A6AB-4AF4-9D60-DA802E1F165A}">
      <dgm:prSet/>
      <dgm:spPr/>
      <dgm:t>
        <a:bodyPr/>
        <a:lstStyle/>
        <a:p>
          <a:endParaRPr lang="fr-FR"/>
        </a:p>
      </dgm:t>
    </dgm:pt>
    <dgm:pt modelId="{20F45E71-EDA5-40DC-8446-05C33B5838D4}" type="sibTrans" cxnId="{05A77F26-A6AB-4AF4-9D60-DA802E1F165A}">
      <dgm:prSet/>
      <dgm:spPr/>
      <dgm:t>
        <a:bodyPr/>
        <a:lstStyle/>
        <a:p>
          <a:endParaRPr lang="fr-FR"/>
        </a:p>
      </dgm:t>
    </dgm:pt>
    <dgm:pt modelId="{D063E4FE-9C87-4581-BB59-3274D1795445}">
      <dgm:prSet phldrT="[Texte]" custT="1"/>
      <dgm:spPr>
        <a:ln>
          <a:solidFill>
            <a:srgbClr val="FF0000"/>
          </a:solidFill>
        </a:ln>
      </dgm:spPr>
      <dgm:t>
        <a:bodyPr/>
        <a:lstStyle/>
        <a:p>
          <a:r>
            <a:rPr lang="fr-FR" sz="1100" dirty="0" smtClean="0"/>
            <a:t>Favoriser la fréquentation familiale</a:t>
          </a:r>
          <a:endParaRPr lang="fr-FR" sz="1100" dirty="0"/>
        </a:p>
      </dgm:t>
    </dgm:pt>
    <dgm:pt modelId="{EAC2743E-10CC-48F4-AFE4-2BBDBE278407}" type="parTrans" cxnId="{29836747-3C36-4C80-8005-ECEDB7EA0097}">
      <dgm:prSet/>
      <dgm:spPr/>
      <dgm:t>
        <a:bodyPr/>
        <a:lstStyle/>
        <a:p>
          <a:endParaRPr lang="fr-FR"/>
        </a:p>
      </dgm:t>
    </dgm:pt>
    <dgm:pt modelId="{402A7832-819C-48A8-8999-C491EF731B19}" type="sibTrans" cxnId="{29836747-3C36-4C80-8005-ECEDB7EA0097}">
      <dgm:prSet/>
      <dgm:spPr/>
      <dgm:t>
        <a:bodyPr/>
        <a:lstStyle/>
        <a:p>
          <a:endParaRPr lang="fr-FR"/>
        </a:p>
      </dgm:t>
    </dgm:pt>
    <dgm:pt modelId="{45974860-A70D-41F0-A274-F4C93266D7B8}">
      <dgm:prSet custT="1"/>
      <dgm:spPr/>
      <dgm:t>
        <a:bodyPr/>
        <a:lstStyle/>
        <a:p>
          <a:r>
            <a:rPr lang="fr-FR" sz="1000" dirty="0" smtClean="0"/>
            <a:t>Développer la médiation auprès des publics</a:t>
          </a:r>
          <a:endParaRPr lang="fr-FR" sz="1000" dirty="0"/>
        </a:p>
      </dgm:t>
    </dgm:pt>
    <dgm:pt modelId="{E43AA0EA-3A7B-42CF-99F1-976FB6FBE55D}" type="parTrans" cxnId="{BA6298B1-DD97-4C5E-B9BA-9FA3BD51A356}">
      <dgm:prSet/>
      <dgm:spPr/>
      <dgm:t>
        <a:bodyPr/>
        <a:lstStyle/>
        <a:p>
          <a:endParaRPr lang="fr-FR"/>
        </a:p>
      </dgm:t>
    </dgm:pt>
    <dgm:pt modelId="{8B19ED62-E6C7-4137-A188-8B8690B2A1DF}" type="sibTrans" cxnId="{BA6298B1-DD97-4C5E-B9BA-9FA3BD51A356}">
      <dgm:prSet/>
      <dgm:spPr/>
      <dgm:t>
        <a:bodyPr/>
        <a:lstStyle/>
        <a:p>
          <a:endParaRPr lang="fr-FR"/>
        </a:p>
      </dgm:t>
    </dgm:pt>
    <dgm:pt modelId="{7B67CDF4-197D-4EEC-AF31-0C651D602321}">
      <dgm:prSet custT="1"/>
      <dgm:spPr/>
      <dgm:t>
        <a:bodyPr/>
        <a:lstStyle/>
        <a:p>
          <a:r>
            <a:rPr lang="fr-FR" sz="1000" smtClean="0"/>
            <a:t>Renforcer l’attractivité de l’offre documentaire</a:t>
          </a:r>
          <a:endParaRPr lang="fr-FR" sz="1000" dirty="0" smtClean="0"/>
        </a:p>
      </dgm:t>
    </dgm:pt>
    <dgm:pt modelId="{EF8BBF94-B3ED-4B4D-B72E-80737F51CB2F}" type="parTrans" cxnId="{87E98CC1-E526-4497-83AB-2363A96C4226}">
      <dgm:prSet/>
      <dgm:spPr/>
      <dgm:t>
        <a:bodyPr/>
        <a:lstStyle/>
        <a:p>
          <a:endParaRPr lang="fr-FR"/>
        </a:p>
      </dgm:t>
    </dgm:pt>
    <dgm:pt modelId="{3987BE61-622B-4961-9FA2-30E407385740}" type="sibTrans" cxnId="{87E98CC1-E526-4497-83AB-2363A96C4226}">
      <dgm:prSet/>
      <dgm:spPr/>
      <dgm:t>
        <a:bodyPr/>
        <a:lstStyle/>
        <a:p>
          <a:endParaRPr lang="fr-FR"/>
        </a:p>
      </dgm:t>
    </dgm:pt>
    <dgm:pt modelId="{6E29FDB7-8BBB-4EE0-B0B5-DCD514AA9E44}">
      <dgm:prSet custT="1"/>
      <dgm:spPr/>
      <dgm:t>
        <a:bodyPr/>
        <a:lstStyle/>
        <a:p>
          <a:endParaRPr lang="fr-FR" sz="1000" dirty="0"/>
        </a:p>
      </dgm:t>
    </dgm:pt>
    <dgm:pt modelId="{DA4EF5F0-0797-44EE-BDB3-9F1D4908E10A}" type="parTrans" cxnId="{775C779C-4C59-4237-A632-E6FE86411831}">
      <dgm:prSet/>
      <dgm:spPr/>
      <dgm:t>
        <a:bodyPr/>
        <a:lstStyle/>
        <a:p>
          <a:endParaRPr lang="fr-FR"/>
        </a:p>
      </dgm:t>
    </dgm:pt>
    <dgm:pt modelId="{CCBC5306-75F9-443F-A711-96E027D4C3DD}" type="sibTrans" cxnId="{775C779C-4C59-4237-A632-E6FE86411831}">
      <dgm:prSet/>
      <dgm:spPr/>
      <dgm:t>
        <a:bodyPr/>
        <a:lstStyle/>
        <a:p>
          <a:endParaRPr lang="fr-FR"/>
        </a:p>
      </dgm:t>
    </dgm:pt>
    <dgm:pt modelId="{D0A871C5-F0AA-4A22-8922-E7ADFFACE688}">
      <dgm:prSet phldrT="[Texte]" custT="1"/>
      <dgm:spPr/>
      <dgm:t>
        <a:bodyPr/>
        <a:lstStyle/>
        <a:p>
          <a:pPr eaLnBrk="1" latinLnBrk="0"/>
          <a:r>
            <a:rPr lang="fr-FR" sz="900" smtClean="0"/>
            <a:t>Aller au-devant des publics</a:t>
          </a:r>
        </a:p>
        <a:p>
          <a:endParaRPr lang="fr-FR" sz="1000" dirty="0"/>
        </a:p>
      </dgm:t>
    </dgm:pt>
    <dgm:pt modelId="{B8DF2DF3-9152-469E-A8E6-07C10F2417E2}" type="sibTrans" cxnId="{E0EBC6F2-2AFE-4753-9003-D617576CD6C6}">
      <dgm:prSet/>
      <dgm:spPr/>
      <dgm:t>
        <a:bodyPr/>
        <a:lstStyle/>
        <a:p>
          <a:endParaRPr lang="fr-FR"/>
        </a:p>
      </dgm:t>
    </dgm:pt>
    <dgm:pt modelId="{0C345039-CA73-43F5-931B-7554F978CD18}" type="parTrans" cxnId="{E0EBC6F2-2AFE-4753-9003-D617576CD6C6}">
      <dgm:prSet/>
      <dgm:spPr/>
      <dgm:t>
        <a:bodyPr/>
        <a:lstStyle/>
        <a:p>
          <a:endParaRPr lang="fr-FR"/>
        </a:p>
      </dgm:t>
    </dgm:pt>
    <dgm:pt modelId="{41C399F0-68B4-4B25-B746-45B2ED8D61E0}">
      <dgm:prSet phldrT="[Texte]" custT="1"/>
      <dgm:spPr/>
      <dgm:t>
        <a:bodyPr/>
        <a:lstStyle/>
        <a:p>
          <a:pPr eaLnBrk="1" latinLnBrk="0"/>
          <a:r>
            <a:rPr lang="fr-FR" sz="900" dirty="0" smtClean="0"/>
            <a:t>Développer des espaces collaboratifs</a:t>
          </a:r>
          <a:endParaRPr lang="fr-FR" sz="900" dirty="0"/>
        </a:p>
      </dgm:t>
    </dgm:pt>
    <dgm:pt modelId="{DAB4E8DC-16F4-4C27-8B0E-28223E8BD1A5}" type="sibTrans" cxnId="{4C9A1B60-73EC-413A-98D6-F312D4B907F2}">
      <dgm:prSet/>
      <dgm:spPr/>
      <dgm:t>
        <a:bodyPr/>
        <a:lstStyle/>
        <a:p>
          <a:endParaRPr lang="fr-FR"/>
        </a:p>
      </dgm:t>
    </dgm:pt>
    <dgm:pt modelId="{85B94CD1-42AD-4829-BDEE-FA7CFD5DBDD8}" type="parTrans" cxnId="{4C9A1B60-73EC-413A-98D6-F312D4B907F2}">
      <dgm:prSet/>
      <dgm:spPr/>
      <dgm:t>
        <a:bodyPr/>
        <a:lstStyle/>
        <a:p>
          <a:endParaRPr lang="fr-FR"/>
        </a:p>
      </dgm:t>
    </dgm:pt>
    <dgm:pt modelId="{8B78DDD8-F2F0-47F8-8CFC-57AE024C0593}" type="pres">
      <dgm:prSet presAssocID="{36E9CA7C-4AD0-446F-853E-3FC92F81869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E3DFD3-49DB-42C5-962E-02560359E3AB}" type="pres">
      <dgm:prSet presAssocID="{36E9CA7C-4AD0-446F-853E-3FC92F818699}" presName="children" presStyleCnt="0"/>
      <dgm:spPr/>
    </dgm:pt>
    <dgm:pt modelId="{7B01E824-0BBE-4A8B-B1B5-DC6350FD48CB}" type="pres">
      <dgm:prSet presAssocID="{36E9CA7C-4AD0-446F-853E-3FC92F818699}" presName="child1group" presStyleCnt="0"/>
      <dgm:spPr/>
    </dgm:pt>
    <dgm:pt modelId="{37794B79-D827-42BA-9C6D-DECC00E0ADD1}" type="pres">
      <dgm:prSet presAssocID="{36E9CA7C-4AD0-446F-853E-3FC92F818699}" presName="child1" presStyleLbl="bgAcc1" presStyleIdx="0" presStyleCnt="4" custLinFactNeighborX="-5672"/>
      <dgm:spPr/>
      <dgm:t>
        <a:bodyPr/>
        <a:lstStyle/>
        <a:p>
          <a:endParaRPr lang="fr-FR"/>
        </a:p>
      </dgm:t>
    </dgm:pt>
    <dgm:pt modelId="{78E113BC-C4C7-4474-A523-7275E05E1A20}" type="pres">
      <dgm:prSet presAssocID="{36E9CA7C-4AD0-446F-853E-3FC92F81869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362FCA-FC24-444F-8CF7-6B7CCCCDF145}" type="pres">
      <dgm:prSet presAssocID="{36E9CA7C-4AD0-446F-853E-3FC92F818699}" presName="child2group" presStyleCnt="0"/>
      <dgm:spPr/>
    </dgm:pt>
    <dgm:pt modelId="{829526E4-B2E2-4B25-8F13-FCC33AA1FE8B}" type="pres">
      <dgm:prSet presAssocID="{36E9CA7C-4AD0-446F-853E-3FC92F818699}" presName="child2" presStyleLbl="bgAcc1" presStyleIdx="1" presStyleCnt="4"/>
      <dgm:spPr/>
      <dgm:t>
        <a:bodyPr/>
        <a:lstStyle/>
        <a:p>
          <a:endParaRPr lang="fr-FR"/>
        </a:p>
      </dgm:t>
    </dgm:pt>
    <dgm:pt modelId="{1FA23109-D78F-4A0D-B5D7-8C2DAE1E30A7}" type="pres">
      <dgm:prSet presAssocID="{36E9CA7C-4AD0-446F-853E-3FC92F81869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937BDD-C296-4E38-8E36-C46BEB4505B6}" type="pres">
      <dgm:prSet presAssocID="{36E9CA7C-4AD0-446F-853E-3FC92F818699}" presName="child3group" presStyleCnt="0"/>
      <dgm:spPr/>
    </dgm:pt>
    <dgm:pt modelId="{B6484FDA-5F97-4A72-93BE-0814A5DAB27E}" type="pres">
      <dgm:prSet presAssocID="{36E9CA7C-4AD0-446F-853E-3FC92F818699}" presName="child3" presStyleLbl="bgAcc1" presStyleIdx="2" presStyleCnt="4" custLinFactNeighborX="5679" custLinFactNeighborY="0"/>
      <dgm:spPr/>
      <dgm:t>
        <a:bodyPr/>
        <a:lstStyle/>
        <a:p>
          <a:endParaRPr lang="fr-FR"/>
        </a:p>
      </dgm:t>
    </dgm:pt>
    <dgm:pt modelId="{5F210539-F708-46ED-AA0C-89D99567E971}" type="pres">
      <dgm:prSet presAssocID="{36E9CA7C-4AD0-446F-853E-3FC92F81869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67781C-099D-4C1D-9DB0-51E7BD16EE7A}" type="pres">
      <dgm:prSet presAssocID="{36E9CA7C-4AD0-446F-853E-3FC92F818699}" presName="child4group" presStyleCnt="0"/>
      <dgm:spPr/>
    </dgm:pt>
    <dgm:pt modelId="{41A5E8D3-8D39-45EC-BD52-4B1F2719BFF1}" type="pres">
      <dgm:prSet presAssocID="{36E9CA7C-4AD0-446F-853E-3FC92F818699}" presName="child4" presStyleLbl="bgAcc1" presStyleIdx="3" presStyleCnt="4" custLinFactNeighborX="-16650" custLinFactNeighborY="776"/>
      <dgm:spPr/>
      <dgm:t>
        <a:bodyPr/>
        <a:lstStyle/>
        <a:p>
          <a:endParaRPr lang="fr-FR"/>
        </a:p>
      </dgm:t>
    </dgm:pt>
    <dgm:pt modelId="{901A8A0F-0846-4B4A-AF47-AAC8A6234636}" type="pres">
      <dgm:prSet presAssocID="{36E9CA7C-4AD0-446F-853E-3FC92F81869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2AD13-0751-4BC7-B935-40C89AA325CA}" type="pres">
      <dgm:prSet presAssocID="{36E9CA7C-4AD0-446F-853E-3FC92F818699}" presName="childPlaceholder" presStyleCnt="0"/>
      <dgm:spPr/>
    </dgm:pt>
    <dgm:pt modelId="{EAB652CB-0626-4782-B0A0-1C6B9D5C3B9F}" type="pres">
      <dgm:prSet presAssocID="{36E9CA7C-4AD0-446F-853E-3FC92F818699}" presName="circle" presStyleCnt="0"/>
      <dgm:spPr/>
    </dgm:pt>
    <dgm:pt modelId="{25B68FB0-086B-4C9F-90E8-83905C0A18D9}" type="pres">
      <dgm:prSet presAssocID="{36E9CA7C-4AD0-446F-853E-3FC92F81869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7F70A-1102-495E-A0A3-F239C8E26645}" type="pres">
      <dgm:prSet presAssocID="{36E9CA7C-4AD0-446F-853E-3FC92F81869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C12B37-F661-43BB-BD79-B8C3848F8B02}" type="pres">
      <dgm:prSet presAssocID="{36E9CA7C-4AD0-446F-853E-3FC92F81869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97F006-202F-4A7E-AAD7-476DD9524951}" type="pres">
      <dgm:prSet presAssocID="{36E9CA7C-4AD0-446F-853E-3FC92F81869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1304E7-95F0-4457-88DD-164A30DF58DB}" type="pres">
      <dgm:prSet presAssocID="{36E9CA7C-4AD0-446F-853E-3FC92F818699}" presName="quadrantPlaceholder" presStyleCnt="0"/>
      <dgm:spPr/>
    </dgm:pt>
    <dgm:pt modelId="{2634C778-923E-4D29-BBCE-BE279B0C4D7E}" type="pres">
      <dgm:prSet presAssocID="{36E9CA7C-4AD0-446F-853E-3FC92F818699}" presName="center1" presStyleLbl="fgShp" presStyleIdx="0" presStyleCnt="2"/>
      <dgm:spPr>
        <a:solidFill>
          <a:schemeClr val="tx1"/>
        </a:solidFill>
      </dgm:spPr>
    </dgm:pt>
    <dgm:pt modelId="{D0CA7192-E3C6-474F-BBFF-DCBDD95F55AE}" type="pres">
      <dgm:prSet presAssocID="{36E9CA7C-4AD0-446F-853E-3FC92F818699}" presName="center2" presStyleLbl="fgShp" presStyleIdx="1" presStyleCnt="2"/>
      <dgm:spPr>
        <a:solidFill>
          <a:schemeClr val="tx1"/>
        </a:solidFill>
      </dgm:spPr>
    </dgm:pt>
  </dgm:ptLst>
  <dgm:cxnLst>
    <dgm:cxn modelId="{93E67709-AF7D-4727-B76D-8EA4B83348DD}" srcId="{4F33662E-2E3B-4C4D-91EA-CA31BBE15DC7}" destId="{CED0E7B9-3A78-467A-9B9D-6B1940DA6DA7}" srcOrd="3" destOrd="0" parTransId="{B4905724-CC7B-4A73-A0E4-AC238F9DE404}" sibTransId="{2F820B4B-9913-4721-88E8-903D4CA585E0}"/>
    <dgm:cxn modelId="{CF4AAFF1-9E24-4D01-B33A-412FA45A9CA2}" type="presOf" srcId="{45974860-A70D-41F0-A274-F4C93266D7B8}" destId="{B6484FDA-5F97-4A72-93BE-0814A5DAB27E}" srcOrd="0" destOrd="1" presId="urn:microsoft.com/office/officeart/2005/8/layout/cycle4"/>
    <dgm:cxn modelId="{32980258-D07A-4CB0-855D-BC8E47DE5497}" srcId="{36E9CA7C-4AD0-446F-853E-3FC92F818699}" destId="{93223361-79E8-4408-B2CC-76F913618059}" srcOrd="1" destOrd="0" parTransId="{501AF230-4E48-4FB6-A1DA-CACB4746C31F}" sibTransId="{84E45E83-7E4E-4F73-9792-33CBAC87121E}"/>
    <dgm:cxn modelId="{95DB6BFD-92CB-4500-A491-5A48105F9F16}" type="presOf" srcId="{45974860-A70D-41F0-A274-F4C93266D7B8}" destId="{5F210539-F708-46ED-AA0C-89D99567E971}" srcOrd="1" destOrd="1" presId="urn:microsoft.com/office/officeart/2005/8/layout/cycle4"/>
    <dgm:cxn modelId="{8385808E-8D11-4549-92F4-D5671618E50C}" type="presOf" srcId="{147C7600-21C5-4963-B0F4-9AC91F1465F7}" destId="{D9C12B37-F661-43BB-BD79-B8C3848F8B02}" srcOrd="0" destOrd="0" presId="urn:microsoft.com/office/officeart/2005/8/layout/cycle4"/>
    <dgm:cxn modelId="{7BE67053-E3DB-41DD-802F-EAED50FCBFA4}" type="presOf" srcId="{2E8AC7FE-F781-408F-828D-E08EC08E70E2}" destId="{901A8A0F-0846-4B4A-AF47-AAC8A6234636}" srcOrd="1" destOrd="0" presId="urn:microsoft.com/office/officeart/2005/8/layout/cycle4"/>
    <dgm:cxn modelId="{B1818F37-356E-4C7F-9A89-3A33CBE33E3F}" type="presOf" srcId="{27B2E435-CB40-493D-B079-C049968B9222}" destId="{1FA23109-D78F-4A0D-B5D7-8C2DAE1E30A7}" srcOrd="1" destOrd="0" presId="urn:microsoft.com/office/officeart/2005/8/layout/cycle4"/>
    <dgm:cxn modelId="{FC685540-FB3C-4FF3-9908-C70A39CD8C49}" type="presOf" srcId="{D0A871C5-F0AA-4A22-8922-E7ADFFACE688}" destId="{41A5E8D3-8D39-45EC-BD52-4B1F2719BFF1}" srcOrd="0" destOrd="2" presId="urn:microsoft.com/office/officeart/2005/8/layout/cycle4"/>
    <dgm:cxn modelId="{B98878C8-DB53-4E48-8566-1738F6F7C0DF}" srcId="{36E9CA7C-4AD0-446F-853E-3FC92F818699}" destId="{EE33FF28-6C92-47AB-AA28-88225720733D}" srcOrd="3" destOrd="0" parTransId="{B8D6AFD8-8C77-4209-B433-8D5773E1CD9F}" sibTransId="{B64AB2FA-4DE8-4AFE-83BD-0C8C1D9B7560}"/>
    <dgm:cxn modelId="{472CAC07-0B92-4075-ADC2-F7F15D2C70BA}" srcId="{147C7600-21C5-4963-B0F4-9AC91F1465F7}" destId="{8A6C2C63-EB2F-43A5-B316-5D634779B483}" srcOrd="0" destOrd="0" parTransId="{8AEE996C-EF02-44A7-988C-B9A916809F9B}" sibTransId="{8035FB14-6464-45CA-87E3-0A9C2493999B}"/>
    <dgm:cxn modelId="{5C1CB04A-9EBD-413F-ADBA-CB6794621C9C}" type="presOf" srcId="{A5A3FD06-1C52-4216-AC15-5AB653E1DD4E}" destId="{37794B79-D827-42BA-9C6D-DECC00E0ADD1}" srcOrd="0" destOrd="0" presId="urn:microsoft.com/office/officeart/2005/8/layout/cycle4"/>
    <dgm:cxn modelId="{EF800DAE-6912-43FE-8BF8-EA5EDFD34E03}" type="presOf" srcId="{6E29FDB7-8BBB-4EE0-B0B5-DCD514AA9E44}" destId="{B6484FDA-5F97-4A72-93BE-0814A5DAB27E}" srcOrd="0" destOrd="3" presId="urn:microsoft.com/office/officeart/2005/8/layout/cycle4"/>
    <dgm:cxn modelId="{FA909994-EF07-4D0B-901C-6D8CDEBC8CFB}" type="presOf" srcId="{D0A871C5-F0AA-4A22-8922-E7ADFFACE688}" destId="{901A8A0F-0846-4B4A-AF47-AAC8A6234636}" srcOrd="1" destOrd="2" presId="urn:microsoft.com/office/officeart/2005/8/layout/cycle4"/>
    <dgm:cxn modelId="{259721B5-B76F-4B03-81DB-967CBCF20313}" srcId="{36E9CA7C-4AD0-446F-853E-3FC92F818699}" destId="{147C7600-21C5-4963-B0F4-9AC91F1465F7}" srcOrd="2" destOrd="0" parTransId="{65491B98-F328-4619-BCBD-D9F74FAD6543}" sibTransId="{740EF069-2C8C-4A67-8003-D8778076E0FE}"/>
    <dgm:cxn modelId="{B97DD195-D408-4070-B992-95C9A427D503}" type="presOf" srcId="{41C399F0-68B4-4B25-B746-45B2ED8D61E0}" destId="{41A5E8D3-8D39-45EC-BD52-4B1F2719BFF1}" srcOrd="0" destOrd="1" presId="urn:microsoft.com/office/officeart/2005/8/layout/cycle4"/>
    <dgm:cxn modelId="{4FD56C5C-AC19-464B-AAE5-856567888EFA}" srcId="{EE33FF28-6C92-47AB-AA28-88225720733D}" destId="{2E8AC7FE-F781-408F-828D-E08EC08E70E2}" srcOrd="0" destOrd="0" parTransId="{9A587124-9C6E-4B3E-908B-D7F06E52E9B6}" sibTransId="{41BFC6B8-0B10-4AB6-9178-ABE1802D4DCF}"/>
    <dgm:cxn modelId="{F42A354C-2AFF-467A-9B4C-63078890E3C3}" type="presOf" srcId="{7F48E7D6-2EE3-4700-AA11-C941E9363B72}" destId="{1FA23109-D78F-4A0D-B5D7-8C2DAE1E30A7}" srcOrd="1" destOrd="1" presId="urn:microsoft.com/office/officeart/2005/8/layout/cycle4"/>
    <dgm:cxn modelId="{3908D7A8-8C62-4F95-A11E-E860CBD3F30A}" type="presOf" srcId="{93223361-79E8-4408-B2CC-76F913618059}" destId="{6D47F70A-1102-495E-A0A3-F239C8E26645}" srcOrd="0" destOrd="0" presId="urn:microsoft.com/office/officeart/2005/8/layout/cycle4"/>
    <dgm:cxn modelId="{E0EBC6F2-2AFE-4753-9003-D617576CD6C6}" srcId="{EE33FF28-6C92-47AB-AA28-88225720733D}" destId="{D0A871C5-F0AA-4A22-8922-E7ADFFACE688}" srcOrd="2" destOrd="0" parTransId="{0C345039-CA73-43F5-931B-7554F978CD18}" sibTransId="{B8DF2DF3-9152-469E-A8E6-07C10F2417E2}"/>
    <dgm:cxn modelId="{98830A19-42E9-4C35-9682-952BB1014B43}" type="presOf" srcId="{7B67CDF4-197D-4EEC-AF31-0C651D602321}" destId="{B6484FDA-5F97-4A72-93BE-0814A5DAB27E}" srcOrd="0" destOrd="2" presId="urn:microsoft.com/office/officeart/2005/8/layout/cycle4"/>
    <dgm:cxn modelId="{4082497F-C0A3-44BA-B909-7484208935D9}" type="presOf" srcId="{27B2E435-CB40-493D-B079-C049968B9222}" destId="{829526E4-B2E2-4B25-8F13-FCC33AA1FE8B}" srcOrd="0" destOrd="0" presId="urn:microsoft.com/office/officeart/2005/8/layout/cycle4"/>
    <dgm:cxn modelId="{ECDD58FB-BC3E-4657-B486-B46B5EF24006}" type="presOf" srcId="{36E9CA7C-4AD0-446F-853E-3FC92F818699}" destId="{8B78DDD8-F2F0-47F8-8CFC-57AE024C0593}" srcOrd="0" destOrd="0" presId="urn:microsoft.com/office/officeart/2005/8/layout/cycle4"/>
    <dgm:cxn modelId="{FD69AB11-BDEE-4528-AEFF-C369166A4644}" type="presOf" srcId="{81EE5832-4619-477F-9348-12E44EE4A5E1}" destId="{78E113BC-C4C7-4474-A523-7275E05E1A20}" srcOrd="1" destOrd="1" presId="urn:microsoft.com/office/officeart/2005/8/layout/cycle4"/>
    <dgm:cxn modelId="{166275BD-C526-4DEE-8F6A-305F0D06AFB9}" srcId="{93223361-79E8-4408-B2CC-76F913618059}" destId="{7F48E7D6-2EE3-4700-AA11-C941E9363B72}" srcOrd="1" destOrd="0" parTransId="{73A7CAF1-C26D-4F11-82AC-9391E8C618F7}" sibTransId="{495D5981-5407-4C34-90D3-211A624464FE}"/>
    <dgm:cxn modelId="{296A2536-73F2-44C8-8C35-8CF1D2CCCD0D}" type="presOf" srcId="{81EE5832-4619-477F-9348-12E44EE4A5E1}" destId="{37794B79-D827-42BA-9C6D-DECC00E0ADD1}" srcOrd="0" destOrd="1" presId="urn:microsoft.com/office/officeart/2005/8/layout/cycle4"/>
    <dgm:cxn modelId="{E0F28D25-BBFC-40BA-A79A-19588EE16565}" type="presOf" srcId="{D063E4FE-9C87-4581-BB59-3274D1795445}" destId="{78E113BC-C4C7-4474-A523-7275E05E1A20}" srcOrd="1" destOrd="2" presId="urn:microsoft.com/office/officeart/2005/8/layout/cycle4"/>
    <dgm:cxn modelId="{05A77F26-A6AB-4AF4-9D60-DA802E1F165A}" srcId="{93223361-79E8-4408-B2CC-76F913618059}" destId="{0A9C18B5-8F23-4F17-BE09-07EF314544E4}" srcOrd="2" destOrd="0" parTransId="{C3CDD672-FD7C-4183-9911-140C041EC46F}" sibTransId="{20F45E71-EDA5-40DC-8446-05C33B5838D4}"/>
    <dgm:cxn modelId="{BA6298B1-DD97-4C5E-B9BA-9FA3BD51A356}" srcId="{147C7600-21C5-4963-B0F4-9AC91F1465F7}" destId="{45974860-A70D-41F0-A274-F4C93266D7B8}" srcOrd="1" destOrd="0" parTransId="{E43AA0EA-3A7B-42CF-99F1-976FB6FBE55D}" sibTransId="{8B19ED62-E6C7-4137-A188-8B8690B2A1DF}"/>
    <dgm:cxn modelId="{9C7CA1C3-25C4-4C3E-8A76-D9DB6DBE5D10}" type="presOf" srcId="{7B67CDF4-197D-4EEC-AF31-0C651D602321}" destId="{5F210539-F708-46ED-AA0C-89D99567E971}" srcOrd="1" destOrd="2" presId="urn:microsoft.com/office/officeart/2005/8/layout/cycle4"/>
    <dgm:cxn modelId="{9B269C6C-46B4-447D-818D-2C223B029256}" type="presOf" srcId="{8A6C2C63-EB2F-43A5-B316-5D634779B483}" destId="{B6484FDA-5F97-4A72-93BE-0814A5DAB27E}" srcOrd="0" destOrd="0" presId="urn:microsoft.com/office/officeart/2005/8/layout/cycle4"/>
    <dgm:cxn modelId="{BE7DD427-46A9-461B-9C67-ED7940D55F74}" type="presOf" srcId="{0A9C18B5-8F23-4F17-BE09-07EF314544E4}" destId="{1FA23109-D78F-4A0D-B5D7-8C2DAE1E30A7}" srcOrd="1" destOrd="2" presId="urn:microsoft.com/office/officeart/2005/8/layout/cycle4"/>
    <dgm:cxn modelId="{8E248DF2-293C-4A5B-B810-EB9E782B6716}" type="presOf" srcId="{CED0E7B9-3A78-467A-9B9D-6B1940DA6DA7}" destId="{78E113BC-C4C7-4474-A523-7275E05E1A20}" srcOrd="1" destOrd="3" presId="urn:microsoft.com/office/officeart/2005/8/layout/cycle4"/>
    <dgm:cxn modelId="{5809FFC6-8052-4F08-929C-6E28B8809FFD}" type="presOf" srcId="{A5A3FD06-1C52-4216-AC15-5AB653E1DD4E}" destId="{78E113BC-C4C7-4474-A523-7275E05E1A20}" srcOrd="1" destOrd="0" presId="urn:microsoft.com/office/officeart/2005/8/layout/cycle4"/>
    <dgm:cxn modelId="{87E98CC1-E526-4497-83AB-2363A96C4226}" srcId="{147C7600-21C5-4963-B0F4-9AC91F1465F7}" destId="{7B67CDF4-197D-4EEC-AF31-0C651D602321}" srcOrd="2" destOrd="0" parTransId="{EF8BBF94-B3ED-4B4D-B72E-80737F51CB2F}" sibTransId="{3987BE61-622B-4961-9FA2-30E407385740}"/>
    <dgm:cxn modelId="{55F40F0C-3C50-4682-919B-891CC4F340E5}" type="presOf" srcId="{4F33662E-2E3B-4C4D-91EA-CA31BBE15DC7}" destId="{25B68FB0-086B-4C9F-90E8-83905C0A18D9}" srcOrd="0" destOrd="0" presId="urn:microsoft.com/office/officeart/2005/8/layout/cycle4"/>
    <dgm:cxn modelId="{37543F97-F400-4140-B70E-F8CA85AFE22D}" type="presOf" srcId="{CED0E7B9-3A78-467A-9B9D-6B1940DA6DA7}" destId="{37794B79-D827-42BA-9C6D-DECC00E0ADD1}" srcOrd="0" destOrd="3" presId="urn:microsoft.com/office/officeart/2005/8/layout/cycle4"/>
    <dgm:cxn modelId="{977D1A3A-B3A4-41C8-B101-9B9FBAD381C7}" type="presOf" srcId="{0A9C18B5-8F23-4F17-BE09-07EF314544E4}" destId="{829526E4-B2E2-4B25-8F13-FCC33AA1FE8B}" srcOrd="0" destOrd="2" presId="urn:microsoft.com/office/officeart/2005/8/layout/cycle4"/>
    <dgm:cxn modelId="{4C9A1B60-73EC-413A-98D6-F312D4B907F2}" srcId="{EE33FF28-6C92-47AB-AA28-88225720733D}" destId="{41C399F0-68B4-4B25-B746-45B2ED8D61E0}" srcOrd="1" destOrd="0" parTransId="{85B94CD1-42AD-4829-BDEE-FA7CFD5DBDD8}" sibTransId="{DAB4E8DC-16F4-4C27-8B0E-28223E8BD1A5}"/>
    <dgm:cxn modelId="{29836747-3C36-4C80-8005-ECEDB7EA0097}" srcId="{4F33662E-2E3B-4C4D-91EA-CA31BBE15DC7}" destId="{D063E4FE-9C87-4581-BB59-3274D1795445}" srcOrd="2" destOrd="0" parTransId="{EAC2743E-10CC-48F4-AFE4-2BBDBE278407}" sibTransId="{402A7832-819C-48A8-8999-C491EF731B19}"/>
    <dgm:cxn modelId="{9ABB4A92-363F-43E9-90CD-52F7BD565370}" srcId="{93223361-79E8-4408-B2CC-76F913618059}" destId="{27B2E435-CB40-493D-B079-C049968B9222}" srcOrd="0" destOrd="0" parTransId="{A1FF65FE-93AE-4E96-B27F-63835336B57E}" sibTransId="{23547658-78E6-4009-926B-A8DCE69F5974}"/>
    <dgm:cxn modelId="{0D34F9FD-B329-49F8-8E50-7F64283FAD5E}" type="presOf" srcId="{41C399F0-68B4-4B25-B746-45B2ED8D61E0}" destId="{901A8A0F-0846-4B4A-AF47-AAC8A6234636}" srcOrd="1" destOrd="1" presId="urn:microsoft.com/office/officeart/2005/8/layout/cycle4"/>
    <dgm:cxn modelId="{F9D6CE36-AFA0-4062-BBAD-1693D00071EC}" type="presOf" srcId="{6E29FDB7-8BBB-4EE0-B0B5-DCD514AA9E44}" destId="{5F210539-F708-46ED-AA0C-89D99567E971}" srcOrd="1" destOrd="3" presId="urn:microsoft.com/office/officeart/2005/8/layout/cycle4"/>
    <dgm:cxn modelId="{BF035F36-69D4-43C6-A9CD-B452EB4E8490}" srcId="{4F33662E-2E3B-4C4D-91EA-CA31BBE15DC7}" destId="{81EE5832-4619-477F-9348-12E44EE4A5E1}" srcOrd="1" destOrd="0" parTransId="{048AF96C-4EEF-46AE-AD56-13C32B429282}" sibTransId="{E0251F01-1E3B-44D3-B7FB-9233D21A1584}"/>
    <dgm:cxn modelId="{775C779C-4C59-4237-A632-E6FE86411831}" srcId="{147C7600-21C5-4963-B0F4-9AC91F1465F7}" destId="{6E29FDB7-8BBB-4EE0-B0B5-DCD514AA9E44}" srcOrd="3" destOrd="0" parTransId="{DA4EF5F0-0797-44EE-BDB3-9F1D4908E10A}" sibTransId="{CCBC5306-75F9-443F-A711-96E027D4C3DD}"/>
    <dgm:cxn modelId="{F7FCD367-ED00-497C-A60A-9B85ADDF15AF}" type="presOf" srcId="{D063E4FE-9C87-4581-BB59-3274D1795445}" destId="{37794B79-D827-42BA-9C6D-DECC00E0ADD1}" srcOrd="0" destOrd="2" presId="urn:microsoft.com/office/officeart/2005/8/layout/cycle4"/>
    <dgm:cxn modelId="{06257B77-1B3D-441C-B3A1-F32DFED9904F}" srcId="{36E9CA7C-4AD0-446F-853E-3FC92F818699}" destId="{4F33662E-2E3B-4C4D-91EA-CA31BBE15DC7}" srcOrd="0" destOrd="0" parTransId="{AB8EFB93-2B7E-47DD-ABE9-AA4B34E21251}" sibTransId="{1F5CA8C4-D001-4F61-8AA9-D47BC3250219}"/>
    <dgm:cxn modelId="{8FBA8BE2-815A-4F23-957B-31C4596F1EE5}" type="presOf" srcId="{8A6C2C63-EB2F-43A5-B316-5D634779B483}" destId="{5F210539-F708-46ED-AA0C-89D99567E971}" srcOrd="1" destOrd="0" presId="urn:microsoft.com/office/officeart/2005/8/layout/cycle4"/>
    <dgm:cxn modelId="{E7615B04-AA95-408D-83DC-45AACE05CB41}" type="presOf" srcId="{EE33FF28-6C92-47AB-AA28-88225720733D}" destId="{D597F006-202F-4A7E-AAD7-476DD9524951}" srcOrd="0" destOrd="0" presId="urn:microsoft.com/office/officeart/2005/8/layout/cycle4"/>
    <dgm:cxn modelId="{19340742-1576-465F-AE88-488EF7C6C334}" srcId="{4F33662E-2E3B-4C4D-91EA-CA31BBE15DC7}" destId="{A5A3FD06-1C52-4216-AC15-5AB653E1DD4E}" srcOrd="0" destOrd="0" parTransId="{11DB5C4E-5869-4FEF-B069-BE420A32D737}" sibTransId="{4B418AE7-82BF-436F-8465-0AD242E9F576}"/>
    <dgm:cxn modelId="{C92E8ABE-4B43-438C-82B1-BB6D008DD49A}" type="presOf" srcId="{7F48E7D6-2EE3-4700-AA11-C941E9363B72}" destId="{829526E4-B2E2-4B25-8F13-FCC33AA1FE8B}" srcOrd="0" destOrd="1" presId="urn:microsoft.com/office/officeart/2005/8/layout/cycle4"/>
    <dgm:cxn modelId="{537D0E42-DF10-45B9-82D3-F45639EAB166}" type="presOf" srcId="{2E8AC7FE-F781-408F-828D-E08EC08E70E2}" destId="{41A5E8D3-8D39-45EC-BD52-4B1F2719BFF1}" srcOrd="0" destOrd="0" presId="urn:microsoft.com/office/officeart/2005/8/layout/cycle4"/>
    <dgm:cxn modelId="{BBBA5FE4-D536-4960-B591-C86D1D14C9B9}" type="presParOf" srcId="{8B78DDD8-F2F0-47F8-8CFC-57AE024C0593}" destId="{BAE3DFD3-49DB-42C5-962E-02560359E3AB}" srcOrd="0" destOrd="0" presId="urn:microsoft.com/office/officeart/2005/8/layout/cycle4"/>
    <dgm:cxn modelId="{46517231-DBCC-4A70-A806-645CEAF0EDCA}" type="presParOf" srcId="{BAE3DFD3-49DB-42C5-962E-02560359E3AB}" destId="{7B01E824-0BBE-4A8B-B1B5-DC6350FD48CB}" srcOrd="0" destOrd="0" presId="urn:microsoft.com/office/officeart/2005/8/layout/cycle4"/>
    <dgm:cxn modelId="{BB2053DD-2648-4798-A883-EC7E33F8113D}" type="presParOf" srcId="{7B01E824-0BBE-4A8B-B1B5-DC6350FD48CB}" destId="{37794B79-D827-42BA-9C6D-DECC00E0ADD1}" srcOrd="0" destOrd="0" presId="urn:microsoft.com/office/officeart/2005/8/layout/cycle4"/>
    <dgm:cxn modelId="{E5959249-CABD-48D2-8F21-64DF4D04A43E}" type="presParOf" srcId="{7B01E824-0BBE-4A8B-B1B5-DC6350FD48CB}" destId="{78E113BC-C4C7-4474-A523-7275E05E1A20}" srcOrd="1" destOrd="0" presId="urn:microsoft.com/office/officeart/2005/8/layout/cycle4"/>
    <dgm:cxn modelId="{E87F2615-FD81-4342-BCB5-4E62F6E8C417}" type="presParOf" srcId="{BAE3DFD3-49DB-42C5-962E-02560359E3AB}" destId="{39362FCA-FC24-444F-8CF7-6B7CCCCDF145}" srcOrd="1" destOrd="0" presId="urn:microsoft.com/office/officeart/2005/8/layout/cycle4"/>
    <dgm:cxn modelId="{1ECE8DA2-64D0-4D8E-B603-4A6CF8E0A96B}" type="presParOf" srcId="{39362FCA-FC24-444F-8CF7-6B7CCCCDF145}" destId="{829526E4-B2E2-4B25-8F13-FCC33AA1FE8B}" srcOrd="0" destOrd="0" presId="urn:microsoft.com/office/officeart/2005/8/layout/cycle4"/>
    <dgm:cxn modelId="{C05B5D9C-8612-4D37-9186-EA7C63E62197}" type="presParOf" srcId="{39362FCA-FC24-444F-8CF7-6B7CCCCDF145}" destId="{1FA23109-D78F-4A0D-B5D7-8C2DAE1E30A7}" srcOrd="1" destOrd="0" presId="urn:microsoft.com/office/officeart/2005/8/layout/cycle4"/>
    <dgm:cxn modelId="{7AF3F3AC-675D-4650-8D78-E5125B0D2D62}" type="presParOf" srcId="{BAE3DFD3-49DB-42C5-962E-02560359E3AB}" destId="{68937BDD-C296-4E38-8E36-C46BEB4505B6}" srcOrd="2" destOrd="0" presId="urn:microsoft.com/office/officeart/2005/8/layout/cycle4"/>
    <dgm:cxn modelId="{7FA5D68A-97ED-4F03-ACA6-40AA191CF14D}" type="presParOf" srcId="{68937BDD-C296-4E38-8E36-C46BEB4505B6}" destId="{B6484FDA-5F97-4A72-93BE-0814A5DAB27E}" srcOrd="0" destOrd="0" presId="urn:microsoft.com/office/officeart/2005/8/layout/cycle4"/>
    <dgm:cxn modelId="{E79ACC6D-7DA1-49F0-B24D-61620690910E}" type="presParOf" srcId="{68937BDD-C296-4E38-8E36-C46BEB4505B6}" destId="{5F210539-F708-46ED-AA0C-89D99567E971}" srcOrd="1" destOrd="0" presId="urn:microsoft.com/office/officeart/2005/8/layout/cycle4"/>
    <dgm:cxn modelId="{6832FD83-C745-45D1-8360-1FD00FB2786C}" type="presParOf" srcId="{BAE3DFD3-49DB-42C5-962E-02560359E3AB}" destId="{8767781C-099D-4C1D-9DB0-51E7BD16EE7A}" srcOrd="3" destOrd="0" presId="urn:microsoft.com/office/officeart/2005/8/layout/cycle4"/>
    <dgm:cxn modelId="{633A2FBD-41D0-4A1E-84A3-FB98F52964D7}" type="presParOf" srcId="{8767781C-099D-4C1D-9DB0-51E7BD16EE7A}" destId="{41A5E8D3-8D39-45EC-BD52-4B1F2719BFF1}" srcOrd="0" destOrd="0" presId="urn:microsoft.com/office/officeart/2005/8/layout/cycle4"/>
    <dgm:cxn modelId="{1225BB5E-E22E-4B71-8BC4-001D5C61C4E5}" type="presParOf" srcId="{8767781C-099D-4C1D-9DB0-51E7BD16EE7A}" destId="{901A8A0F-0846-4B4A-AF47-AAC8A6234636}" srcOrd="1" destOrd="0" presId="urn:microsoft.com/office/officeart/2005/8/layout/cycle4"/>
    <dgm:cxn modelId="{A650C782-433F-4608-AE97-454396E48F8D}" type="presParOf" srcId="{BAE3DFD3-49DB-42C5-962E-02560359E3AB}" destId="{3DA2AD13-0751-4BC7-B935-40C89AA325CA}" srcOrd="4" destOrd="0" presId="urn:microsoft.com/office/officeart/2005/8/layout/cycle4"/>
    <dgm:cxn modelId="{C47AA5E9-CC45-47FB-9FDC-DCF61323A29F}" type="presParOf" srcId="{8B78DDD8-F2F0-47F8-8CFC-57AE024C0593}" destId="{EAB652CB-0626-4782-B0A0-1C6B9D5C3B9F}" srcOrd="1" destOrd="0" presId="urn:microsoft.com/office/officeart/2005/8/layout/cycle4"/>
    <dgm:cxn modelId="{B178154E-35F1-4289-B9E3-26F5C80D28AD}" type="presParOf" srcId="{EAB652CB-0626-4782-B0A0-1C6B9D5C3B9F}" destId="{25B68FB0-086B-4C9F-90E8-83905C0A18D9}" srcOrd="0" destOrd="0" presId="urn:microsoft.com/office/officeart/2005/8/layout/cycle4"/>
    <dgm:cxn modelId="{A3EEAEE0-EBB3-40F5-AC42-6630C83391DD}" type="presParOf" srcId="{EAB652CB-0626-4782-B0A0-1C6B9D5C3B9F}" destId="{6D47F70A-1102-495E-A0A3-F239C8E26645}" srcOrd="1" destOrd="0" presId="urn:microsoft.com/office/officeart/2005/8/layout/cycle4"/>
    <dgm:cxn modelId="{6057DA17-1062-4CDE-8C59-4376DDA59F18}" type="presParOf" srcId="{EAB652CB-0626-4782-B0A0-1C6B9D5C3B9F}" destId="{D9C12B37-F661-43BB-BD79-B8C3848F8B02}" srcOrd="2" destOrd="0" presId="urn:microsoft.com/office/officeart/2005/8/layout/cycle4"/>
    <dgm:cxn modelId="{BFD84AAC-156C-4D8B-9F30-8AB99CF39EF9}" type="presParOf" srcId="{EAB652CB-0626-4782-B0A0-1C6B9D5C3B9F}" destId="{D597F006-202F-4A7E-AAD7-476DD9524951}" srcOrd="3" destOrd="0" presId="urn:microsoft.com/office/officeart/2005/8/layout/cycle4"/>
    <dgm:cxn modelId="{1763E722-58BD-4C3A-99BA-2160E9A868AC}" type="presParOf" srcId="{EAB652CB-0626-4782-B0A0-1C6B9D5C3B9F}" destId="{2F1304E7-95F0-4457-88DD-164A30DF58DB}" srcOrd="4" destOrd="0" presId="urn:microsoft.com/office/officeart/2005/8/layout/cycle4"/>
    <dgm:cxn modelId="{FAB41FC9-AA8B-4C8D-934F-9D05E9605824}" type="presParOf" srcId="{8B78DDD8-F2F0-47F8-8CFC-57AE024C0593}" destId="{2634C778-923E-4D29-BBCE-BE279B0C4D7E}" srcOrd="2" destOrd="0" presId="urn:microsoft.com/office/officeart/2005/8/layout/cycle4"/>
    <dgm:cxn modelId="{5D5543C6-E7E1-490D-9587-71E0FE4743B1}" type="presParOf" srcId="{8B78DDD8-F2F0-47F8-8CFC-57AE024C0593}" destId="{D0CA7192-E3C6-474F-BBFF-DCBDD95F55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84FDA-5F97-4A72-93BE-0814A5DAB27E}">
      <dsp:nvSpPr>
        <dsp:cNvPr id="0" name=""/>
        <dsp:cNvSpPr/>
      </dsp:nvSpPr>
      <dsp:spPr>
        <a:xfrm>
          <a:off x="5364092" y="2929094"/>
          <a:ext cx="2127901" cy="137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Favoriser la rencontre avec des œuvres</a:t>
          </a:r>
          <a:endParaRPr lang="fr-FR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Développer la médiation auprès des publics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smtClean="0"/>
            <a:t>Renforcer l’attractivité de l’offre documentaire</a:t>
          </a:r>
          <a:endParaRPr lang="fr-FR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/>
        </a:p>
      </dsp:txBody>
      <dsp:txXfrm>
        <a:off x="6032741" y="3303972"/>
        <a:ext cx="1428972" cy="973240"/>
      </dsp:txXfrm>
    </dsp:sp>
    <dsp:sp modelId="{41A5E8D3-8D39-45EC-BD52-4B1F2719BFF1}">
      <dsp:nvSpPr>
        <dsp:cNvPr id="0" name=""/>
        <dsp:cNvSpPr/>
      </dsp:nvSpPr>
      <dsp:spPr>
        <a:xfrm>
          <a:off x="1417114" y="2929094"/>
          <a:ext cx="2127901" cy="137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smtClean="0"/>
            <a:t>Mettre l’usager au cœur de la programmation, co-contruire avec les usagers</a:t>
          </a:r>
          <a:endParaRPr lang="fr-FR" sz="900" kern="1200" dirty="0"/>
        </a:p>
        <a:p>
          <a:pPr marL="57150" lvl="1" indent="-57150" algn="l" defTabSz="400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Développer des espaces collaboratifs</a:t>
          </a:r>
          <a:endParaRPr lang="fr-FR" sz="900" kern="1200" dirty="0"/>
        </a:p>
        <a:p>
          <a:pPr marL="57150" lvl="1" indent="-57150" algn="l" defTabSz="400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smtClean="0"/>
            <a:t>Aller au-devant des publics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/>
        </a:p>
      </dsp:txBody>
      <dsp:txXfrm>
        <a:off x="1447393" y="3303972"/>
        <a:ext cx="1428972" cy="973240"/>
      </dsp:txXfrm>
    </dsp:sp>
    <dsp:sp modelId="{829526E4-B2E2-4B25-8F13-FCC33AA1FE8B}">
      <dsp:nvSpPr>
        <dsp:cNvPr id="0" name=""/>
        <dsp:cNvSpPr/>
      </dsp:nvSpPr>
      <dsp:spPr>
        <a:xfrm>
          <a:off x="5243248" y="0"/>
          <a:ext cx="2127901" cy="137839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Favoriser l’insertion sociale, professionnelle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Favoriser la réussite scolaire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/>
        </a:p>
      </dsp:txBody>
      <dsp:txXfrm>
        <a:off x="5911898" y="30279"/>
        <a:ext cx="1428972" cy="973240"/>
      </dsp:txXfrm>
    </dsp:sp>
    <dsp:sp modelId="{37794B79-D827-42BA-9C6D-DECC00E0ADD1}">
      <dsp:nvSpPr>
        <dsp:cNvPr id="0" name=""/>
        <dsp:cNvSpPr/>
      </dsp:nvSpPr>
      <dsp:spPr>
        <a:xfrm>
          <a:off x="1650715" y="0"/>
          <a:ext cx="2127901" cy="137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Rendre le fonctionnement plus compréhensible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Favoriser l’autonomie des usagers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Favoriser la fréquentation familiale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/>
        </a:p>
      </dsp:txBody>
      <dsp:txXfrm>
        <a:off x="1680994" y="30279"/>
        <a:ext cx="1428972" cy="973240"/>
      </dsp:txXfrm>
    </dsp:sp>
    <dsp:sp modelId="{25B68FB0-086B-4C9F-90E8-83905C0A18D9}">
      <dsp:nvSpPr>
        <dsp:cNvPr id="0" name=""/>
        <dsp:cNvSpPr/>
      </dsp:nvSpPr>
      <dsp:spPr>
        <a:xfrm>
          <a:off x="2663061" y="245527"/>
          <a:ext cx="1865144" cy="186514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Assurer un accueil de qualité</a:t>
          </a:r>
          <a:endParaRPr lang="fr-FR" sz="1500" kern="1200" dirty="0"/>
        </a:p>
      </dsp:txBody>
      <dsp:txXfrm>
        <a:off x="3209349" y="791815"/>
        <a:ext cx="1318856" cy="1318856"/>
      </dsp:txXfrm>
    </dsp:sp>
    <dsp:sp modelId="{6D47F70A-1102-495E-A0A3-F239C8E26645}">
      <dsp:nvSpPr>
        <dsp:cNvPr id="0" name=""/>
        <dsp:cNvSpPr/>
      </dsp:nvSpPr>
      <dsp:spPr>
        <a:xfrm rot="5400000">
          <a:off x="4614354" y="245527"/>
          <a:ext cx="1865144" cy="1865144"/>
        </a:xfrm>
        <a:prstGeom prst="pieWedg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Développer les services</a:t>
          </a:r>
          <a:endParaRPr lang="fr-FR" sz="1500" kern="1200" dirty="0"/>
        </a:p>
      </dsp:txBody>
      <dsp:txXfrm rot="-5400000">
        <a:off x="4614354" y="791815"/>
        <a:ext cx="1318856" cy="1318856"/>
      </dsp:txXfrm>
    </dsp:sp>
    <dsp:sp modelId="{D9C12B37-F661-43BB-BD79-B8C3848F8B02}">
      <dsp:nvSpPr>
        <dsp:cNvPr id="0" name=""/>
        <dsp:cNvSpPr/>
      </dsp:nvSpPr>
      <dsp:spPr>
        <a:xfrm rot="10800000">
          <a:off x="4614354" y="2196820"/>
          <a:ext cx="1865144" cy="1865144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Faire découvrir des contenus culturels et ludiques</a:t>
          </a:r>
          <a:endParaRPr lang="fr-FR" sz="1500" kern="1200" dirty="0"/>
        </a:p>
      </dsp:txBody>
      <dsp:txXfrm rot="10800000">
        <a:off x="4614354" y="2196820"/>
        <a:ext cx="1318856" cy="1318856"/>
      </dsp:txXfrm>
    </dsp:sp>
    <dsp:sp modelId="{D597F006-202F-4A7E-AAD7-476DD9524951}">
      <dsp:nvSpPr>
        <dsp:cNvPr id="0" name=""/>
        <dsp:cNvSpPr/>
      </dsp:nvSpPr>
      <dsp:spPr>
        <a:xfrm rot="16200000">
          <a:off x="2663061" y="2196820"/>
          <a:ext cx="1865144" cy="1865144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Rendre le public acteur et créatif</a:t>
          </a:r>
          <a:endParaRPr lang="fr-FR" sz="1500" kern="1200" dirty="0"/>
        </a:p>
      </dsp:txBody>
      <dsp:txXfrm rot="5400000">
        <a:off x="3209349" y="2196820"/>
        <a:ext cx="1318856" cy="1318856"/>
      </dsp:txXfrm>
    </dsp:sp>
    <dsp:sp modelId="{2634C778-923E-4D29-BBCE-BE279B0C4D7E}">
      <dsp:nvSpPr>
        <dsp:cNvPr id="0" name=""/>
        <dsp:cNvSpPr/>
      </dsp:nvSpPr>
      <dsp:spPr>
        <a:xfrm>
          <a:off x="4249294" y="1766071"/>
          <a:ext cx="643970" cy="559973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A7192-E3C6-474F-BBFF-DCBDD95F55AE}">
      <dsp:nvSpPr>
        <dsp:cNvPr id="0" name=""/>
        <dsp:cNvSpPr/>
      </dsp:nvSpPr>
      <dsp:spPr>
        <a:xfrm rot="10800000">
          <a:off x="4249294" y="1981446"/>
          <a:ext cx="643970" cy="559973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8A6EF-ADF5-4A40-BAAF-13A63269478D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DAA8-4335-4E6B-83FD-0C7AB814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9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39247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marL="651344" indent="-250517" defTabSz="39247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marL="1002068" indent="-200414" defTabSz="39247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marL="1402895" indent="-200414" defTabSz="39247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marL="1803723" indent="-200414" defTabSz="39247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619DE1A-D9B4-4EF5-A9E8-781A3BA7F2B1}" type="slidenum">
              <a:rPr lang="fr-FR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fr-FR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4971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3656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3476-3966-42C2-AC3B-E7FE5156EB8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85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84FC-5B88-4172-9BC2-E90E60BEFED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39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 axes structurant le projet d’établissement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03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9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1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0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3476-3966-42C2-AC3B-E7FE5156EB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5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04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2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9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A8-4335-4E6B-83FD-0C7AB8140C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15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39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1" y="205222"/>
            <a:ext cx="8226720" cy="85761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274D-9290-4CB9-891E-922140D4B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4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45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41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0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42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57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C047-965B-49A3-8280-E6176FC0520F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5AE6-4F60-4C07-8FAE-0ADE8E7D1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0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05223"/>
            <a:ext cx="8228160" cy="858691"/>
          </a:xfrm>
        </p:spPr>
        <p:txBody>
          <a:bodyPr tIns="35184"/>
          <a:lstStyle/>
          <a:p>
            <a:pPr eaLnBrk="1"/>
            <a:endParaRPr lang="fr-FR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2" y="1203247"/>
            <a:ext cx="8228160" cy="3394797"/>
          </a:xfrm>
        </p:spPr>
        <p:txBody>
          <a:bodyPr tIns="38383" anchor="ctr"/>
          <a:lstStyle/>
          <a:p>
            <a:pPr marL="0" indent="0" algn="ctr" eaLnBrk="1">
              <a:spcAft>
                <a:spcPct val="0"/>
              </a:spcAft>
              <a:tabLst>
                <a:tab pos="653703" algn="l"/>
                <a:tab pos="1310283" algn="l"/>
                <a:tab pos="1966865" algn="l"/>
                <a:tab pos="2623447" algn="l"/>
                <a:tab pos="3280028" algn="l"/>
                <a:tab pos="3936610" algn="l"/>
                <a:tab pos="4593192" algn="l"/>
                <a:tab pos="5248334" algn="l"/>
                <a:tab pos="5904916" algn="l"/>
                <a:tab pos="6561497" algn="l"/>
                <a:tab pos="7218079" algn="l"/>
                <a:tab pos="7874660" algn="l"/>
              </a:tabLst>
            </a:pPr>
            <a:r>
              <a:rPr lang="fr-FR" sz="4400" b="1"/>
              <a:t>TITRE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56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61191" y="199642"/>
            <a:ext cx="538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</a:rPr>
              <a:t>Présentation de l’équipement de Villetaneuse : </a:t>
            </a:r>
          </a:p>
          <a:p>
            <a:pPr algn="ctr"/>
            <a:r>
              <a:rPr lang="fr-FR" b="1" dirty="0" smtClean="0">
                <a:latin typeface="Calibri" pitchFamily="34" charset="0"/>
              </a:rPr>
              <a:t>Médiathèque et PIJ (équipe mixte à demeure)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22" y="843559"/>
            <a:ext cx="253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66e </a:t>
            </a:r>
            <a:r>
              <a:rPr lang="fr-FR" dirty="0" smtClean="0"/>
              <a:t>Congrès ABF 2021 Bibliothèques </a:t>
            </a:r>
            <a:r>
              <a:rPr lang="fr-FR" dirty="0" smtClean="0"/>
              <a:t>inclusives, bibliothèques solidaires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168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3325"/>
            <a:ext cx="9144000" cy="857250"/>
          </a:xfrm>
        </p:spPr>
        <p:txBody>
          <a:bodyPr>
            <a:normAutofit/>
          </a:bodyPr>
          <a:lstStyle/>
          <a:p>
            <a:r>
              <a:rPr lang="fr-FR" sz="3000" b="1" dirty="0"/>
              <a:t>Conditions de la réussite du projet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1" y="1653648"/>
            <a:ext cx="9139629" cy="3078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Un fonctionnement partagé, </a:t>
            </a:r>
            <a:r>
              <a:rPr lang="fr-FR" sz="2000" dirty="0" smtClean="0"/>
              <a:t>conduisant à un projet d’équipement,</a:t>
            </a:r>
            <a:r>
              <a:rPr lang="fr-FR" sz="2000" dirty="0"/>
              <a:t> </a:t>
            </a:r>
            <a:r>
              <a:rPr lang="fr-FR" sz="2000" dirty="0" smtClean="0"/>
              <a:t>implique de déterminer </a:t>
            </a:r>
            <a:r>
              <a:rPr lang="fr-FR" sz="2000" dirty="0"/>
              <a:t>le </a:t>
            </a:r>
            <a:r>
              <a:rPr lang="fr-FR" sz="2000" dirty="0" smtClean="0"/>
              <a:t>« en-commun » pour 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- L’offre (activités prévues, services)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- L’organisation (les horaires) </a:t>
            </a:r>
            <a:r>
              <a:rPr lang="fr-FR" sz="2000" dirty="0"/>
              <a:t> 	</a:t>
            </a:r>
          </a:p>
          <a:p>
            <a:pPr marL="0" indent="0">
              <a:buNone/>
            </a:pPr>
            <a:r>
              <a:rPr lang="fr-FR" sz="2000" dirty="0" smtClean="0"/>
              <a:t>	- L’accueil </a:t>
            </a: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5546"/>
            <a:ext cx="8229600" cy="857250"/>
          </a:xfrm>
        </p:spPr>
        <p:txBody>
          <a:bodyPr>
            <a:normAutofit/>
          </a:bodyPr>
          <a:lstStyle/>
          <a:p>
            <a:r>
              <a:rPr lang="fr-FR" sz="3000" b="1" dirty="0" smtClean="0"/>
              <a:t>Co-construction d’un projet commun</a:t>
            </a:r>
            <a:endParaRPr lang="fr-FR" sz="3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91630"/>
            <a:ext cx="8424936" cy="35643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000" dirty="0" smtClean="0">
                <a:latin typeface="+mj-lt"/>
              </a:rPr>
              <a:t>Une </a:t>
            </a:r>
            <a:r>
              <a:rPr lang="fr-FR" sz="2000" dirty="0" smtClean="0">
                <a:latin typeface="+mj-lt"/>
              </a:rPr>
              <a:t>méthode en mode projet :</a:t>
            </a:r>
          </a:p>
          <a:p>
            <a:pPr lvl="0"/>
            <a:r>
              <a:rPr lang="fr-FR" sz="2000" dirty="0" smtClean="0">
                <a:latin typeface="+mj-lt"/>
              </a:rPr>
              <a:t>Un </a:t>
            </a:r>
            <a:r>
              <a:rPr lang="fr-FR" sz="2000" dirty="0" err="1" smtClean="0">
                <a:latin typeface="+mj-lt"/>
              </a:rPr>
              <a:t>copil</a:t>
            </a:r>
            <a:r>
              <a:rPr lang="fr-FR" sz="2000" dirty="0" smtClean="0">
                <a:latin typeface="+mj-lt"/>
              </a:rPr>
              <a:t> 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2 chefs de projet - DGA ville + </a:t>
            </a:r>
            <a:r>
              <a:rPr lang="fr-FR" sz="2000" dirty="0" err="1" smtClean="0">
                <a:latin typeface="+mj-lt"/>
              </a:rPr>
              <a:t>dirpôle</a:t>
            </a:r>
            <a:r>
              <a:rPr lang="fr-FR" sz="2000" dirty="0" smtClean="0">
                <a:latin typeface="+mj-lt"/>
              </a:rPr>
              <a:t> –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Les responsables de chacun des équipements + le responsable bât pour la </a:t>
            </a:r>
            <a:r>
              <a:rPr lang="fr-FR" sz="2000" dirty="0" smtClean="0">
                <a:latin typeface="+mj-lt"/>
              </a:rPr>
              <a:t>Lecture </a:t>
            </a:r>
            <a:r>
              <a:rPr lang="fr-FR" sz="2000" dirty="0" smtClean="0">
                <a:latin typeface="+mj-lt"/>
              </a:rPr>
              <a:t>Publique</a:t>
            </a:r>
            <a:endParaRPr lang="fr-FR" sz="2000" dirty="0">
              <a:latin typeface="+mj-lt"/>
            </a:endParaRPr>
          </a:p>
          <a:p>
            <a:pPr lvl="0"/>
            <a:r>
              <a:rPr lang="fr-FR" sz="2000" dirty="0" smtClean="0">
                <a:latin typeface="+mj-lt"/>
              </a:rPr>
              <a:t>Un système </a:t>
            </a:r>
            <a:r>
              <a:rPr lang="fr-FR" sz="2000" dirty="0">
                <a:latin typeface="+mj-lt"/>
              </a:rPr>
              <a:t>de </a:t>
            </a:r>
            <a:r>
              <a:rPr lang="fr-FR" sz="2000" dirty="0" smtClean="0">
                <a:latin typeface="+mj-lt"/>
              </a:rPr>
              <a:t>réunions </a:t>
            </a:r>
            <a:r>
              <a:rPr lang="fr-FR" sz="2000" dirty="0">
                <a:latin typeface="+mj-lt"/>
              </a:rPr>
              <a:t>entre les 2 </a:t>
            </a:r>
            <a:r>
              <a:rPr lang="fr-FR" sz="2000" dirty="0" smtClean="0">
                <a:latin typeface="+mj-lt"/>
              </a:rPr>
              <a:t>équipes chargées de travailler sur « l’en commun » </a:t>
            </a:r>
          </a:p>
          <a:p>
            <a:pPr lvl="0"/>
            <a:r>
              <a:rPr lang="fr-FR" sz="2000" dirty="0" smtClean="0">
                <a:latin typeface="+mj-lt"/>
              </a:rPr>
              <a:t>Des points d’étape avec les </a:t>
            </a:r>
            <a:r>
              <a:rPr lang="fr-FR" sz="2000" dirty="0" err="1" smtClean="0">
                <a:latin typeface="+mj-lt"/>
              </a:rPr>
              <a:t>élu.e.s</a:t>
            </a:r>
            <a:r>
              <a:rPr lang="fr-FR" sz="2000" dirty="0" smtClean="0">
                <a:latin typeface="+mj-lt"/>
              </a:rPr>
              <a:t> afin de clarifier le projet, revenir sur sa genèse et valider les étapes du projets.</a:t>
            </a:r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9189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8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97396"/>
              </p:ext>
            </p:extLst>
          </p:nvPr>
        </p:nvGraphicFramePr>
        <p:xfrm>
          <a:off x="0" y="836008"/>
          <a:ext cx="9142560" cy="430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-25152" y="94838"/>
            <a:ext cx="9144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Le projet de service(suite)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515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81540"/>
            <a:ext cx="9144000" cy="1102519"/>
          </a:xfrm>
        </p:spPr>
        <p:txBody>
          <a:bodyPr>
            <a:normAutofit/>
          </a:bodyPr>
          <a:lstStyle/>
          <a:p>
            <a:r>
              <a:rPr lang="fr-FR" sz="4800" dirty="0" smtClean="0"/>
              <a:t>Philosophie de notre accueil ?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1221600"/>
            <a:ext cx="7272808" cy="1314450"/>
          </a:xfrm>
        </p:spPr>
        <p:txBody>
          <a:bodyPr>
            <a:noAutofit/>
          </a:bodyPr>
          <a:lstStyle/>
          <a:p>
            <a:r>
              <a:rPr lang="fr-FR" sz="13000" dirty="0" smtClean="0">
                <a:solidFill>
                  <a:srgbClr val="92D050"/>
                </a:solidFill>
              </a:rPr>
              <a:t>RSBAM</a:t>
            </a:r>
            <a:endParaRPr lang="fr-FR" sz="13000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Users\clmartin\Desktop\tenorGWCXIKL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49792"/>
            <a:ext cx="3384377" cy="20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martin\Desktop\tenorGWCXIKL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949792"/>
            <a:ext cx="3456383" cy="20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8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85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065221"/>
            <a:ext cx="2664296" cy="39964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6000" b="1" dirty="0" smtClean="0">
                <a:solidFill>
                  <a:srgbClr val="92D050"/>
                </a:solidFill>
              </a:rPr>
              <a:t>R</a:t>
            </a:r>
            <a:r>
              <a:rPr lang="fr-FR" sz="3600" dirty="0" smtClean="0">
                <a:solidFill>
                  <a:srgbClr val="92D050"/>
                </a:solidFill>
              </a:rPr>
              <a:t>egard</a:t>
            </a:r>
          </a:p>
          <a:p>
            <a:pPr algn="just"/>
            <a:r>
              <a:rPr lang="fr-FR" sz="6000" b="1" dirty="0" smtClean="0">
                <a:solidFill>
                  <a:srgbClr val="92D050"/>
                </a:solidFill>
              </a:rPr>
              <a:t>S</a:t>
            </a:r>
            <a:r>
              <a:rPr lang="fr-FR" sz="3600" dirty="0" smtClean="0">
                <a:solidFill>
                  <a:srgbClr val="92D050"/>
                </a:solidFill>
              </a:rPr>
              <a:t>ourire</a:t>
            </a:r>
          </a:p>
          <a:p>
            <a:pPr algn="just"/>
            <a:r>
              <a:rPr lang="fr-FR" sz="6000" b="1" dirty="0" smtClean="0">
                <a:solidFill>
                  <a:srgbClr val="92D050"/>
                </a:solidFill>
              </a:rPr>
              <a:t>B</a:t>
            </a:r>
            <a:r>
              <a:rPr lang="fr-FR" sz="3600" dirty="0" smtClean="0">
                <a:solidFill>
                  <a:srgbClr val="92D050"/>
                </a:solidFill>
              </a:rPr>
              <a:t>onjour</a:t>
            </a:r>
          </a:p>
          <a:p>
            <a:pPr algn="just"/>
            <a:r>
              <a:rPr lang="fr-FR" sz="6000" b="1" dirty="0" smtClean="0">
                <a:solidFill>
                  <a:srgbClr val="92D050"/>
                </a:solidFill>
              </a:rPr>
              <a:t>A</a:t>
            </a:r>
            <a:r>
              <a:rPr lang="fr-FR" sz="3600" dirty="0" smtClean="0">
                <a:solidFill>
                  <a:srgbClr val="92D050"/>
                </a:solidFill>
              </a:rPr>
              <a:t>u revoir</a:t>
            </a:r>
          </a:p>
          <a:p>
            <a:pPr algn="just"/>
            <a:r>
              <a:rPr lang="fr-FR" sz="6000" b="1" dirty="0" smtClean="0">
                <a:solidFill>
                  <a:srgbClr val="92D050"/>
                </a:solidFill>
              </a:rPr>
              <a:t>M</a:t>
            </a:r>
            <a:r>
              <a:rPr lang="fr-FR" sz="3600" dirty="0" smtClean="0">
                <a:solidFill>
                  <a:srgbClr val="92D050"/>
                </a:solidFill>
              </a:rPr>
              <a:t>erci</a:t>
            </a:r>
            <a:endParaRPr lang="fr-FR" sz="3600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clmartin\Desktop\tumblr_okcdbbWbSN1u0lfzj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005576"/>
            <a:ext cx="4444534" cy="242004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8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25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00197"/>
            <a:ext cx="5544696" cy="245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8383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Origine du projet </a:t>
            </a:r>
            <a:endParaRPr lang="fr-FR" sz="3000" dirty="0"/>
          </a:p>
        </p:txBody>
      </p:sp>
      <p:sp>
        <p:nvSpPr>
          <p:cNvPr id="8" name="ZoneTexte 7"/>
          <p:cNvSpPr txBox="1"/>
          <p:nvPr/>
        </p:nvSpPr>
        <p:spPr>
          <a:xfrm>
            <a:off x="-1" y="4457548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Un lieu « hybride »</a:t>
            </a:r>
            <a:r>
              <a:rPr lang="fr-FR" sz="2000" dirty="0"/>
              <a:t> , associant des compétences et des </a:t>
            </a:r>
            <a:r>
              <a:rPr lang="fr-FR" sz="2000" dirty="0" smtClean="0"/>
              <a:t>savoirs</a:t>
            </a:r>
          </a:p>
          <a:p>
            <a:pPr algn="ctr"/>
            <a:r>
              <a:rPr lang="fr-FR" sz="2000" dirty="0"/>
              <a:t>c</a:t>
            </a:r>
            <a:r>
              <a:rPr lang="fr-FR" sz="2000" dirty="0" smtClean="0"/>
              <a:t>omme il s’en développe de plus en plus en </a:t>
            </a:r>
            <a:r>
              <a:rPr lang="fr-FR" sz="2000" dirty="0"/>
              <a:t>F</a:t>
            </a:r>
            <a:r>
              <a:rPr lang="fr-FR" sz="2000" dirty="0" smtClean="0"/>
              <a:t>rance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3760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</a:t>
            </a:r>
            <a:r>
              <a:rPr lang="fr-FR" dirty="0"/>
              <a:t>équipement « troisième </a:t>
            </a:r>
            <a:r>
              <a:rPr lang="fr-FR" dirty="0" smtClean="0"/>
              <a:t>lieu </a:t>
            </a:r>
            <a:r>
              <a:rPr lang="fr-FR" dirty="0" smtClean="0"/>
              <a:t>» répondant </a:t>
            </a:r>
            <a:r>
              <a:rPr lang="fr-FR" dirty="0" smtClean="0"/>
              <a:t>au projet de Lecture publique  de Plaine </a:t>
            </a:r>
            <a:r>
              <a:rPr lang="fr-FR" dirty="0" smtClean="0"/>
              <a:t>Commune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" y="2657978"/>
            <a:ext cx="162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</a:t>
            </a:r>
            <a:r>
              <a:rPr lang="fr-FR" dirty="0" smtClean="0"/>
              <a:t>n lieu de culture et de loisirs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330995" y="2657978"/>
            <a:ext cx="181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</a:t>
            </a:r>
            <a:r>
              <a:rPr lang="fr-FR" dirty="0"/>
              <a:t>lieu </a:t>
            </a:r>
            <a:r>
              <a:rPr lang="fr-FR" dirty="0" smtClean="0"/>
              <a:t>social </a:t>
            </a:r>
            <a:r>
              <a:rPr lang="fr-FR" dirty="0"/>
              <a:t>fédérateur</a:t>
            </a:r>
          </a:p>
        </p:txBody>
      </p:sp>
    </p:spTree>
    <p:extLst>
      <p:ext uri="{BB962C8B-B14F-4D97-AF65-F5344CB8AC3E}">
        <p14:creationId xmlns:p14="http://schemas.microsoft.com/office/powerpoint/2010/main" val="8141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7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MB Pro et Perso:Médiathèque Villetaneuse 7 mai 2018:Documents produits - Duo Prog: Carte Diag territorial.pd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8270" r="21361" b="28151"/>
          <a:stretch/>
        </p:blipFill>
        <p:spPr bwMode="auto">
          <a:xfrm>
            <a:off x="251520" y="1416422"/>
            <a:ext cx="4320480" cy="3395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0" y="7497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Une situation stratégique</a:t>
            </a:r>
            <a:endParaRPr lang="fr-FR" sz="3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932040" y="1416422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</a:t>
            </a:r>
            <a:r>
              <a:rPr lang="fr-FR" dirty="0" smtClean="0"/>
              <a:t> Au cœur de plusieurs axes de circulation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Près d’un arrêt de tramway (ligne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 côté du collège Jean Vilar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 deux pas de l’Université Paris XIII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 nord d’une zone commerciale »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10521" y="3170748"/>
            <a:ext cx="3940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Point de vigilance</a:t>
            </a:r>
          </a:p>
          <a:p>
            <a:r>
              <a:rPr lang="fr-FR" dirty="0" smtClean="0"/>
              <a:t>Villetaneuse </a:t>
            </a:r>
            <a:r>
              <a:rPr lang="fr-FR" dirty="0" smtClean="0"/>
              <a:t>est coupé en deux par la ligne 11 du tramway. La médiathèque se situant au sud, quelle proposition pour le nord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4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ibviren\Desktop\Sans tit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13744" b="4310"/>
          <a:stretch/>
        </p:blipFill>
        <p:spPr bwMode="auto">
          <a:xfrm>
            <a:off x="1835696" y="3075806"/>
            <a:ext cx="5472608" cy="19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943178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dirty="0" smtClean="0"/>
              <a:t>Pourquoi réunir le PIJ et </a:t>
            </a:r>
            <a:r>
              <a:rPr lang="fr-FR" sz="3000" b="1" dirty="0"/>
              <a:t>une médiathèque </a:t>
            </a:r>
            <a:r>
              <a:rPr lang="fr-FR" sz="3000" b="1" dirty="0" smtClean="0"/>
              <a:t>?</a:t>
            </a:r>
          </a:p>
          <a:p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forte proportion </a:t>
            </a:r>
            <a:r>
              <a:rPr lang="fr-FR" dirty="0" smtClean="0"/>
              <a:t>d’adolescents, fréquentant </a:t>
            </a:r>
            <a:r>
              <a:rPr lang="fr-FR" dirty="0"/>
              <a:t>les </a:t>
            </a:r>
            <a:r>
              <a:rPr lang="fr-FR" dirty="0" smtClean="0"/>
              <a:t>médiathèques de manière générale conjuguée à la proportion singulièrement élevée de jeunes villetaneusiens (près de 2900 jeunes ont entre 11 et 24 ans soit la population la plus jeune de l’EPT)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savoir-faire des deux services, complémentaires en matière de médiation, apportent </a:t>
            </a:r>
            <a:r>
              <a:rPr lang="fr-FR" dirty="0"/>
              <a:t>une réponse construite d’un point de vue éducatif, répondant aux missions de chacun.</a:t>
            </a:r>
          </a:p>
        </p:txBody>
      </p:sp>
    </p:spTree>
    <p:extLst>
      <p:ext uri="{BB962C8B-B14F-4D97-AF65-F5344CB8AC3E}">
        <p14:creationId xmlns:p14="http://schemas.microsoft.com/office/powerpoint/2010/main" val="33699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183" y="847244"/>
            <a:ext cx="8229600" cy="857250"/>
          </a:xfrm>
        </p:spPr>
        <p:txBody>
          <a:bodyPr>
            <a:normAutofit/>
          </a:bodyPr>
          <a:lstStyle/>
          <a:p>
            <a:r>
              <a:rPr lang="fr-FR" sz="3000" b="1" dirty="0"/>
              <a:t>Les enjeux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183" y="1815666"/>
            <a:ext cx="8229600" cy="2430270"/>
          </a:xfrm>
        </p:spPr>
        <p:txBody>
          <a:bodyPr>
            <a:normAutofit/>
          </a:bodyPr>
          <a:lstStyle/>
          <a:p>
            <a:pPr lvl="0"/>
            <a:r>
              <a:rPr lang="fr-FR" sz="1800" dirty="0"/>
              <a:t>U</a:t>
            </a:r>
            <a:r>
              <a:rPr lang="fr-FR" sz="1800" dirty="0" smtClean="0"/>
              <a:t>n </a:t>
            </a:r>
            <a:r>
              <a:rPr lang="fr-FR" sz="1800" dirty="0"/>
              <a:t>accueil de qualité, pour toutes et tous, au service des habitants </a:t>
            </a:r>
          </a:p>
          <a:p>
            <a:r>
              <a:rPr lang="fr-FR" sz="1800" dirty="0" smtClean="0"/>
              <a:t>Une proposition d’activités </a:t>
            </a:r>
            <a:r>
              <a:rPr lang="fr-FR" sz="1800" dirty="0"/>
              <a:t>culturelles, éducatives, de loisirs, d’accès à la citoyenneté (EMI</a:t>
            </a:r>
            <a:r>
              <a:rPr lang="fr-FR" sz="1800" dirty="0" smtClean="0"/>
              <a:t>…) </a:t>
            </a:r>
          </a:p>
          <a:p>
            <a:r>
              <a:rPr lang="fr-FR" sz="1800" dirty="0" smtClean="0"/>
              <a:t>… et innover</a:t>
            </a:r>
            <a:endParaRPr lang="fr-F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17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lmartin\Desktop\IMG_E4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7654"/>
            <a:ext cx="7200800" cy="32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martin\Desktop\IMG_E4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7525" y="-4907756"/>
            <a:ext cx="4965700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105091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Plan du </a:t>
            </a:r>
            <a:r>
              <a:rPr lang="fr-FR" sz="3000" b="1" dirty="0" smtClean="0"/>
              <a:t>rez-de-chaussée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28635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martin\Desktop\Sans ti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9643"/>
            <a:ext cx="6912769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105195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Zoom sur l’auditorium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18811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lmartin\Desktop\IMG_E4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718130"/>
            <a:ext cx="65527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0" y="105747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Plan du 1</a:t>
            </a:r>
            <a:r>
              <a:rPr lang="fr-FR" sz="3000" b="1" baseline="30000" dirty="0" smtClean="0"/>
              <a:t>er</a:t>
            </a:r>
            <a:r>
              <a:rPr lang="fr-FR" sz="3000" b="1" dirty="0" smtClean="0"/>
              <a:t> étage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5028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cuisine pédagogique 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pour une image 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6468" y="1707654"/>
            <a:ext cx="6491064" cy="29983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7"/>
            <a:ext cx="9144000" cy="8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105195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Zoom sur la cuisine pédagogique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15451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368</Words>
  <Application>Microsoft Office PowerPoint</Application>
  <PresentationFormat>Affichage à l'écran (16:9)</PresentationFormat>
  <Paragraphs>79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Les enjeux </vt:lpstr>
      <vt:lpstr>Présentation PowerPoint</vt:lpstr>
      <vt:lpstr>Présentation PowerPoint</vt:lpstr>
      <vt:lpstr>Présentation PowerPoint</vt:lpstr>
      <vt:lpstr>La cuisine pédagogique : </vt:lpstr>
      <vt:lpstr>Conditions de la réussite du projet </vt:lpstr>
      <vt:lpstr>Co-construction d’un projet commun</vt:lpstr>
      <vt:lpstr>Présentation PowerPoint</vt:lpstr>
      <vt:lpstr>Philosophie de notre accueil ?</vt:lpstr>
      <vt:lpstr>Présentation PowerPoint</vt:lpstr>
    </vt:vector>
  </TitlesOfParts>
  <Company>Plaine Commune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MARTIN</dc:creator>
  <cp:lastModifiedBy>ABF</cp:lastModifiedBy>
  <cp:revision>30</cp:revision>
  <cp:lastPrinted>2021-03-19T11:13:38Z</cp:lastPrinted>
  <dcterms:created xsi:type="dcterms:W3CDTF">2021-03-09T15:10:18Z</dcterms:created>
  <dcterms:modified xsi:type="dcterms:W3CDTF">2021-06-15T10:11:47Z</dcterms:modified>
</cp:coreProperties>
</file>