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</p:sldIdLst>
  <p:sldSz cx="9144000" cy="5143500" type="screen16x9"/>
  <p:notesSz cx="7559675" cy="10691813"/>
  <p:defaultTextStyle>
    <a:defPPr>
      <a:defRPr lang="fr-FR"/>
    </a:defPPr>
    <a:lvl1pPr marL="0" algn="l" defTabSz="829361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1pPr>
    <a:lvl2pPr marL="414680" algn="l" defTabSz="829361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2pPr>
    <a:lvl3pPr marL="829361" algn="l" defTabSz="829361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3pPr>
    <a:lvl4pPr marL="1244041" algn="l" defTabSz="829361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4pPr>
    <a:lvl5pPr marL="1658722" algn="l" defTabSz="829361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5pPr>
    <a:lvl6pPr marL="2073402" algn="l" defTabSz="829361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2488082" algn="l" defTabSz="829361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2902763" algn="l" defTabSz="829361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3317443" algn="l" defTabSz="829361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29" d="100"/>
          <a:sy n="129" d="100"/>
        </p:scale>
        <p:origin x="-468" y="-33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628285" y="273641"/>
            <a:ext cx="7885884" cy="9936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fr-FR" sz="1400" b="0" strike="noStrike" spc="-1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628285" y="1368855"/>
            <a:ext cx="7885884" cy="1556288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100" b="0" strike="noStrike" spc="-1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628285" y="3073392"/>
            <a:ext cx="7885884" cy="1556288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100" b="0" strike="noStrike" spc="-1">
              <a:solidFill>
                <a:srgbClr val="FFFFFF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628285" y="273641"/>
            <a:ext cx="7885884" cy="9936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fr-FR" sz="1400" b="0" strike="noStrike" spc="-1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628285" y="1368855"/>
            <a:ext cx="3848079" cy="1556288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100" b="0" strike="noStrike" spc="-1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4669029" y="1368855"/>
            <a:ext cx="3848079" cy="1556288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100" b="0" strike="noStrike" spc="-1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628285" y="3073392"/>
            <a:ext cx="3848079" cy="1556288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100" b="0" strike="noStrike" spc="-1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4669029" y="3073392"/>
            <a:ext cx="3848079" cy="1556288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100" b="0" strike="noStrike" spc="-1">
              <a:solidFill>
                <a:srgbClr val="FFFFFF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628285" y="273641"/>
            <a:ext cx="7885884" cy="9936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fr-FR" sz="1400" b="0" strike="noStrike" spc="-1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628285" y="1368855"/>
            <a:ext cx="2538935" cy="1556288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100" b="0" strike="noStrike" spc="-1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3294575" y="1368855"/>
            <a:ext cx="2538935" cy="1556288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100" b="0" strike="noStrike" spc="-1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 type="body"/>
          </p:nvPr>
        </p:nvSpPr>
        <p:spPr>
          <a:xfrm>
            <a:off x="5960865" y="1368855"/>
            <a:ext cx="2538935" cy="1556288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100" b="0" strike="noStrike" spc="-1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 type="body"/>
          </p:nvPr>
        </p:nvSpPr>
        <p:spPr>
          <a:xfrm>
            <a:off x="628285" y="3073392"/>
            <a:ext cx="2538935" cy="1556288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100" b="0" strike="noStrike" spc="-1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 type="body"/>
          </p:nvPr>
        </p:nvSpPr>
        <p:spPr>
          <a:xfrm>
            <a:off x="3294575" y="3073392"/>
            <a:ext cx="2538935" cy="1556288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100" b="0" strike="noStrike" spc="-1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 type="body"/>
          </p:nvPr>
        </p:nvSpPr>
        <p:spPr>
          <a:xfrm>
            <a:off x="5960865" y="3073392"/>
            <a:ext cx="2538935" cy="1556288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100" b="0" strike="noStrike" spc="-1">
              <a:solidFill>
                <a:srgbClr val="FFFFFF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628285" y="273641"/>
            <a:ext cx="7885884" cy="9936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fr-FR" sz="1400" b="0" strike="noStrike" spc="-1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47" name="PlaceHolder 2"/>
          <p:cNvSpPr>
            <a:spLocks noGrp="1"/>
          </p:cNvSpPr>
          <p:nvPr>
            <p:ph type="subTitle"/>
          </p:nvPr>
        </p:nvSpPr>
        <p:spPr>
          <a:xfrm>
            <a:off x="628285" y="1368855"/>
            <a:ext cx="7885884" cy="3262785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fr-FR" sz="29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628285" y="273641"/>
            <a:ext cx="7885884" cy="9936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fr-FR" sz="1400" b="0" strike="noStrike" spc="-1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49" name="PlaceHolder 2"/>
          <p:cNvSpPr>
            <a:spLocks noGrp="1"/>
          </p:cNvSpPr>
          <p:nvPr>
            <p:ph type="body"/>
          </p:nvPr>
        </p:nvSpPr>
        <p:spPr>
          <a:xfrm>
            <a:off x="628285" y="1368855"/>
            <a:ext cx="7885884" cy="3262785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100" b="0" strike="noStrike" spc="-1">
              <a:solidFill>
                <a:srgbClr val="FFFFFF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title"/>
          </p:nvPr>
        </p:nvSpPr>
        <p:spPr>
          <a:xfrm>
            <a:off x="628285" y="273641"/>
            <a:ext cx="7885884" cy="9936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fr-FR" sz="1400" b="0" strike="noStrike" spc="-1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51" name="PlaceHolder 2"/>
          <p:cNvSpPr>
            <a:spLocks noGrp="1"/>
          </p:cNvSpPr>
          <p:nvPr>
            <p:ph type="body"/>
          </p:nvPr>
        </p:nvSpPr>
        <p:spPr>
          <a:xfrm>
            <a:off x="628285" y="1368855"/>
            <a:ext cx="3848079" cy="3262785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100" b="0" strike="noStrike" spc="-1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52" name="PlaceHolder 3"/>
          <p:cNvSpPr>
            <a:spLocks noGrp="1"/>
          </p:cNvSpPr>
          <p:nvPr>
            <p:ph type="body"/>
          </p:nvPr>
        </p:nvSpPr>
        <p:spPr>
          <a:xfrm>
            <a:off x="4669029" y="1368855"/>
            <a:ext cx="3848079" cy="3262785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100" b="0" strike="noStrike" spc="-1">
              <a:solidFill>
                <a:srgbClr val="FFFFFF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628285" y="273641"/>
            <a:ext cx="7885884" cy="9936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fr-FR" sz="1400" b="0" strike="noStrike" spc="-1">
              <a:solidFill>
                <a:srgbClr val="FFFFFF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subTitle"/>
          </p:nvPr>
        </p:nvSpPr>
        <p:spPr>
          <a:xfrm>
            <a:off x="628285" y="273641"/>
            <a:ext cx="7885884" cy="4607149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fr-FR" sz="29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628285" y="273641"/>
            <a:ext cx="7885884" cy="9936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fr-FR" sz="1400" b="0" strike="noStrike" spc="-1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56" name="PlaceHolder 2"/>
          <p:cNvSpPr>
            <a:spLocks noGrp="1"/>
          </p:cNvSpPr>
          <p:nvPr>
            <p:ph type="body"/>
          </p:nvPr>
        </p:nvSpPr>
        <p:spPr>
          <a:xfrm>
            <a:off x="628285" y="1368855"/>
            <a:ext cx="3848079" cy="1556288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100" b="0" strike="noStrike" spc="-1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57" name="PlaceHolder 3"/>
          <p:cNvSpPr>
            <a:spLocks noGrp="1"/>
          </p:cNvSpPr>
          <p:nvPr>
            <p:ph type="body"/>
          </p:nvPr>
        </p:nvSpPr>
        <p:spPr>
          <a:xfrm>
            <a:off x="4669029" y="1368855"/>
            <a:ext cx="3848079" cy="3262785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100" b="0" strike="noStrike" spc="-1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58" name="PlaceHolder 4"/>
          <p:cNvSpPr>
            <a:spLocks noGrp="1"/>
          </p:cNvSpPr>
          <p:nvPr>
            <p:ph type="body"/>
          </p:nvPr>
        </p:nvSpPr>
        <p:spPr>
          <a:xfrm>
            <a:off x="628285" y="3073392"/>
            <a:ext cx="3848079" cy="1556288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100" b="0" strike="noStrike" spc="-1">
              <a:solidFill>
                <a:srgbClr val="FFFFFF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628285" y="273641"/>
            <a:ext cx="7885884" cy="9936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fr-FR" sz="1400" b="0" strike="noStrike" spc="-1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628285" y="1368855"/>
            <a:ext cx="7885884" cy="3262785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fr-FR" sz="29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628285" y="273641"/>
            <a:ext cx="7885884" cy="9936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fr-FR" sz="1400" b="0" strike="noStrike" spc="-1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60" name="PlaceHolder 2"/>
          <p:cNvSpPr>
            <a:spLocks noGrp="1"/>
          </p:cNvSpPr>
          <p:nvPr>
            <p:ph type="body"/>
          </p:nvPr>
        </p:nvSpPr>
        <p:spPr>
          <a:xfrm>
            <a:off x="628285" y="1368855"/>
            <a:ext cx="3848079" cy="3262785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100" b="0" strike="noStrike" spc="-1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61" name="PlaceHolder 3"/>
          <p:cNvSpPr>
            <a:spLocks noGrp="1"/>
          </p:cNvSpPr>
          <p:nvPr>
            <p:ph type="body"/>
          </p:nvPr>
        </p:nvSpPr>
        <p:spPr>
          <a:xfrm>
            <a:off x="4669029" y="1368855"/>
            <a:ext cx="3848079" cy="1556288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100" b="0" strike="noStrike" spc="-1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62" name="PlaceHolder 4"/>
          <p:cNvSpPr>
            <a:spLocks noGrp="1"/>
          </p:cNvSpPr>
          <p:nvPr>
            <p:ph type="body"/>
          </p:nvPr>
        </p:nvSpPr>
        <p:spPr>
          <a:xfrm>
            <a:off x="4669029" y="3073392"/>
            <a:ext cx="3848079" cy="1556288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100" b="0" strike="noStrike" spc="-1">
              <a:solidFill>
                <a:srgbClr val="FFFFFF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PlaceHolder 1"/>
          <p:cNvSpPr>
            <a:spLocks noGrp="1"/>
          </p:cNvSpPr>
          <p:nvPr>
            <p:ph type="title"/>
          </p:nvPr>
        </p:nvSpPr>
        <p:spPr>
          <a:xfrm>
            <a:off x="628285" y="273641"/>
            <a:ext cx="7885884" cy="9936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fr-FR" sz="1400" b="0" strike="noStrike" spc="-1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64" name="PlaceHolder 2"/>
          <p:cNvSpPr>
            <a:spLocks noGrp="1"/>
          </p:cNvSpPr>
          <p:nvPr>
            <p:ph type="body"/>
          </p:nvPr>
        </p:nvSpPr>
        <p:spPr>
          <a:xfrm>
            <a:off x="628285" y="1368855"/>
            <a:ext cx="3848079" cy="1556288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100" b="0" strike="noStrike" spc="-1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65" name="PlaceHolder 3"/>
          <p:cNvSpPr>
            <a:spLocks noGrp="1"/>
          </p:cNvSpPr>
          <p:nvPr>
            <p:ph type="body"/>
          </p:nvPr>
        </p:nvSpPr>
        <p:spPr>
          <a:xfrm>
            <a:off x="4669029" y="1368855"/>
            <a:ext cx="3848079" cy="1556288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100" b="0" strike="noStrike" spc="-1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66" name="PlaceHolder 4"/>
          <p:cNvSpPr>
            <a:spLocks noGrp="1"/>
          </p:cNvSpPr>
          <p:nvPr>
            <p:ph type="body"/>
          </p:nvPr>
        </p:nvSpPr>
        <p:spPr>
          <a:xfrm>
            <a:off x="628285" y="3073392"/>
            <a:ext cx="7885884" cy="1556288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100" b="0" strike="noStrike" spc="-1">
              <a:solidFill>
                <a:srgbClr val="FFFFFF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ceHolder 1"/>
          <p:cNvSpPr>
            <a:spLocks noGrp="1"/>
          </p:cNvSpPr>
          <p:nvPr>
            <p:ph type="title"/>
          </p:nvPr>
        </p:nvSpPr>
        <p:spPr>
          <a:xfrm>
            <a:off x="628285" y="273641"/>
            <a:ext cx="7885884" cy="9936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fr-FR" sz="1400" b="0" strike="noStrike" spc="-1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68" name="PlaceHolder 2"/>
          <p:cNvSpPr>
            <a:spLocks noGrp="1"/>
          </p:cNvSpPr>
          <p:nvPr>
            <p:ph type="body"/>
          </p:nvPr>
        </p:nvSpPr>
        <p:spPr>
          <a:xfrm>
            <a:off x="628285" y="1368855"/>
            <a:ext cx="7885884" cy="1556288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100" b="0" strike="noStrike" spc="-1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69" name="PlaceHolder 3"/>
          <p:cNvSpPr>
            <a:spLocks noGrp="1"/>
          </p:cNvSpPr>
          <p:nvPr>
            <p:ph type="body"/>
          </p:nvPr>
        </p:nvSpPr>
        <p:spPr>
          <a:xfrm>
            <a:off x="628285" y="3073392"/>
            <a:ext cx="7885884" cy="1556288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100" b="0" strike="noStrike" spc="-1">
              <a:solidFill>
                <a:srgbClr val="FFFFFF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PlaceHolder 1"/>
          <p:cNvSpPr>
            <a:spLocks noGrp="1"/>
          </p:cNvSpPr>
          <p:nvPr>
            <p:ph type="title"/>
          </p:nvPr>
        </p:nvSpPr>
        <p:spPr>
          <a:xfrm>
            <a:off x="628285" y="273641"/>
            <a:ext cx="7885884" cy="9936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fr-FR" sz="1400" b="0" strike="noStrike" spc="-1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71" name="PlaceHolder 2"/>
          <p:cNvSpPr>
            <a:spLocks noGrp="1"/>
          </p:cNvSpPr>
          <p:nvPr>
            <p:ph type="body"/>
          </p:nvPr>
        </p:nvSpPr>
        <p:spPr>
          <a:xfrm>
            <a:off x="628285" y="1368855"/>
            <a:ext cx="3848079" cy="1556288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100" b="0" strike="noStrike" spc="-1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72" name="PlaceHolder 3"/>
          <p:cNvSpPr>
            <a:spLocks noGrp="1"/>
          </p:cNvSpPr>
          <p:nvPr>
            <p:ph type="body"/>
          </p:nvPr>
        </p:nvSpPr>
        <p:spPr>
          <a:xfrm>
            <a:off x="4669029" y="1368855"/>
            <a:ext cx="3848079" cy="1556288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100" b="0" strike="noStrike" spc="-1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73" name="PlaceHolder 4"/>
          <p:cNvSpPr>
            <a:spLocks noGrp="1"/>
          </p:cNvSpPr>
          <p:nvPr>
            <p:ph type="body"/>
          </p:nvPr>
        </p:nvSpPr>
        <p:spPr>
          <a:xfrm>
            <a:off x="628285" y="3073392"/>
            <a:ext cx="3848079" cy="1556288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100" b="0" strike="noStrike" spc="-1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74" name="PlaceHolder 5"/>
          <p:cNvSpPr>
            <a:spLocks noGrp="1"/>
          </p:cNvSpPr>
          <p:nvPr>
            <p:ph type="body"/>
          </p:nvPr>
        </p:nvSpPr>
        <p:spPr>
          <a:xfrm>
            <a:off x="4669029" y="3073392"/>
            <a:ext cx="3848079" cy="1556288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100" b="0" strike="noStrike" spc="-1">
              <a:solidFill>
                <a:srgbClr val="FFFFFF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PlaceHolder 1"/>
          <p:cNvSpPr>
            <a:spLocks noGrp="1"/>
          </p:cNvSpPr>
          <p:nvPr>
            <p:ph type="title"/>
          </p:nvPr>
        </p:nvSpPr>
        <p:spPr>
          <a:xfrm>
            <a:off x="628285" y="273641"/>
            <a:ext cx="7885884" cy="9936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fr-FR" sz="1400" b="0" strike="noStrike" spc="-1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76" name="PlaceHolder 2"/>
          <p:cNvSpPr>
            <a:spLocks noGrp="1"/>
          </p:cNvSpPr>
          <p:nvPr>
            <p:ph type="body"/>
          </p:nvPr>
        </p:nvSpPr>
        <p:spPr>
          <a:xfrm>
            <a:off x="628285" y="1368855"/>
            <a:ext cx="2538935" cy="1556288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100" b="0" strike="noStrike" spc="-1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77" name="PlaceHolder 3"/>
          <p:cNvSpPr>
            <a:spLocks noGrp="1"/>
          </p:cNvSpPr>
          <p:nvPr>
            <p:ph type="body"/>
          </p:nvPr>
        </p:nvSpPr>
        <p:spPr>
          <a:xfrm>
            <a:off x="3294575" y="1368855"/>
            <a:ext cx="2538935" cy="1556288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100" b="0" strike="noStrike" spc="-1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78" name="PlaceHolder 4"/>
          <p:cNvSpPr>
            <a:spLocks noGrp="1"/>
          </p:cNvSpPr>
          <p:nvPr>
            <p:ph type="body"/>
          </p:nvPr>
        </p:nvSpPr>
        <p:spPr>
          <a:xfrm>
            <a:off x="5960865" y="1368855"/>
            <a:ext cx="2538935" cy="1556288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100" b="0" strike="noStrike" spc="-1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79" name="PlaceHolder 5"/>
          <p:cNvSpPr>
            <a:spLocks noGrp="1"/>
          </p:cNvSpPr>
          <p:nvPr>
            <p:ph type="body"/>
          </p:nvPr>
        </p:nvSpPr>
        <p:spPr>
          <a:xfrm>
            <a:off x="628285" y="3073392"/>
            <a:ext cx="2538935" cy="1556288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100" b="0" strike="noStrike" spc="-1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80" name="PlaceHolder 6"/>
          <p:cNvSpPr>
            <a:spLocks noGrp="1"/>
          </p:cNvSpPr>
          <p:nvPr>
            <p:ph type="body"/>
          </p:nvPr>
        </p:nvSpPr>
        <p:spPr>
          <a:xfrm>
            <a:off x="3294575" y="3073392"/>
            <a:ext cx="2538935" cy="1556288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100" b="0" strike="noStrike" spc="-1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81" name="PlaceHolder 7"/>
          <p:cNvSpPr>
            <a:spLocks noGrp="1"/>
          </p:cNvSpPr>
          <p:nvPr>
            <p:ph type="body"/>
          </p:nvPr>
        </p:nvSpPr>
        <p:spPr>
          <a:xfrm>
            <a:off x="5960865" y="3073392"/>
            <a:ext cx="2538935" cy="1556288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100" b="0" strike="noStrike" spc="-1">
              <a:solidFill>
                <a:srgbClr val="FFFFFF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628285" y="273641"/>
            <a:ext cx="7885884" cy="9936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fr-FR" sz="1400" b="0" strike="noStrike" spc="-1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628285" y="1368855"/>
            <a:ext cx="7885884" cy="3262785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100" b="0" strike="noStrike" spc="-1">
              <a:solidFill>
                <a:srgbClr val="FFFFFF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628285" y="273641"/>
            <a:ext cx="7885884" cy="9936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fr-FR" sz="1400" b="0" strike="noStrike" spc="-1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628285" y="1368855"/>
            <a:ext cx="3848079" cy="3262785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100" b="0" strike="noStrike" spc="-1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4669029" y="1368855"/>
            <a:ext cx="3848079" cy="3262785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100" b="0" strike="noStrike" spc="-1">
              <a:solidFill>
                <a:srgbClr val="FFFFFF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628285" y="273641"/>
            <a:ext cx="7885884" cy="9936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fr-FR" sz="1400" b="0" strike="noStrike" spc="-1">
              <a:solidFill>
                <a:srgbClr val="FFFFFF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628285" y="273641"/>
            <a:ext cx="7885884" cy="4607149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fr-FR" sz="29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628285" y="273641"/>
            <a:ext cx="7885884" cy="9936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fr-FR" sz="1400" b="0" strike="noStrike" spc="-1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628285" y="1368855"/>
            <a:ext cx="3848079" cy="1556288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100" b="0" strike="noStrike" spc="-1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4669029" y="1368855"/>
            <a:ext cx="3848079" cy="3262785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100" b="0" strike="noStrike" spc="-1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628285" y="3073392"/>
            <a:ext cx="3848079" cy="1556288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100" b="0" strike="noStrike" spc="-1">
              <a:solidFill>
                <a:srgbClr val="FFFFFF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628285" y="273641"/>
            <a:ext cx="7885884" cy="9936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fr-FR" sz="1400" b="0" strike="noStrike" spc="-1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628285" y="1368855"/>
            <a:ext cx="3848079" cy="3262785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100" b="0" strike="noStrike" spc="-1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4669029" y="1368855"/>
            <a:ext cx="3848079" cy="1556288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100" b="0" strike="noStrike" spc="-1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4669029" y="3073392"/>
            <a:ext cx="3848079" cy="1556288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100" b="0" strike="noStrike" spc="-1">
              <a:solidFill>
                <a:srgbClr val="FFFFFF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628285" y="273641"/>
            <a:ext cx="7885884" cy="9936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fr-FR" sz="1400" b="0" strike="noStrike" spc="-1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628285" y="1368855"/>
            <a:ext cx="3848079" cy="1556288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100" b="0" strike="noStrike" spc="-1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4669029" y="1368855"/>
            <a:ext cx="3848079" cy="1556288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100" b="0" strike="noStrike" spc="-1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628285" y="3073392"/>
            <a:ext cx="7885884" cy="1556288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100" b="0" strike="noStrike" spc="-1">
              <a:solidFill>
                <a:srgbClr val="FFFFFF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1142603" y="841493"/>
            <a:ext cx="6857248" cy="1790091"/>
          </a:xfrm>
          <a:prstGeom prst="rect">
            <a:avLst/>
          </a:prstGeom>
        </p:spPr>
        <p:txBody>
          <a:bodyPr lIns="82936" tIns="41468" rIns="82936" bIns="41468" anchor="b">
            <a:noAutofit/>
          </a:bodyPr>
          <a:lstStyle/>
          <a:p>
            <a:pPr algn="ctr">
              <a:lnSpc>
                <a:spcPct val="90000"/>
              </a:lnSpc>
            </a:pPr>
            <a:r>
              <a:rPr lang="fr-FR" sz="5400" b="0" strike="noStrike" spc="-1">
                <a:solidFill>
                  <a:srgbClr val="FFFFFF"/>
                </a:solidFill>
                <a:latin typeface="Calibri Light"/>
              </a:rPr>
              <a:t>Modifiez le style du titre</a:t>
            </a:r>
            <a:endParaRPr lang="fr-FR" sz="5400" b="0" strike="noStrike" spc="-1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dt"/>
          </p:nvPr>
        </p:nvSpPr>
        <p:spPr>
          <a:xfrm>
            <a:off x="628284" y="4766827"/>
            <a:ext cx="2056946" cy="273640"/>
          </a:xfrm>
          <a:prstGeom prst="rect">
            <a:avLst/>
          </a:prstGeom>
        </p:spPr>
        <p:txBody>
          <a:bodyPr lIns="82936" tIns="41468" rIns="82936" bIns="41468" anchor="ctr">
            <a:noAutofit/>
          </a:bodyPr>
          <a:lstStyle/>
          <a:p>
            <a:pPr>
              <a:lnSpc>
                <a:spcPct val="100000"/>
              </a:lnSpc>
            </a:pPr>
            <a:fld id="{37419114-1303-4EA0-999C-03B3D1772FC5}" type="datetime">
              <a:rPr lang="fr-FR" sz="1100" b="0" strike="noStrike" spc="-1">
                <a:solidFill>
                  <a:srgbClr val="FFFFFF"/>
                </a:solidFill>
                <a:latin typeface="Calibri"/>
              </a:rPr>
              <a:t>14/06/2021</a:t>
            </a:fld>
            <a:endParaRPr lang="fr-FR" sz="1100" b="0" strike="noStrike" spc="-1">
              <a:latin typeface="Times New Roman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ftr"/>
          </p:nvPr>
        </p:nvSpPr>
        <p:spPr>
          <a:xfrm>
            <a:off x="3028436" y="4766827"/>
            <a:ext cx="3085582" cy="273640"/>
          </a:xfrm>
          <a:prstGeom prst="rect">
            <a:avLst/>
          </a:prstGeom>
        </p:spPr>
        <p:txBody>
          <a:bodyPr lIns="82936" tIns="41468" rIns="82936" bIns="41468" anchor="ctr">
            <a:noAutofit/>
          </a:bodyPr>
          <a:lstStyle/>
          <a:p>
            <a:endParaRPr lang="fr-FR" sz="2200" b="0" strike="noStrike" spc="-1"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sldNum"/>
          </p:nvPr>
        </p:nvSpPr>
        <p:spPr>
          <a:xfrm>
            <a:off x="6457223" y="4766827"/>
            <a:ext cx="2056946" cy="273640"/>
          </a:xfrm>
          <a:prstGeom prst="rect">
            <a:avLst/>
          </a:prstGeom>
        </p:spPr>
        <p:txBody>
          <a:bodyPr lIns="82936" tIns="41468" rIns="82936" bIns="41468" anchor="ctr">
            <a:noAutofit/>
          </a:bodyPr>
          <a:lstStyle/>
          <a:p>
            <a:pPr algn="r">
              <a:lnSpc>
                <a:spcPct val="100000"/>
              </a:lnSpc>
            </a:pPr>
            <a:fld id="{26648AEF-F810-40AD-B2C9-5C52D195D5DB}" type="slidenum">
              <a:rPr lang="fr-FR" sz="1100" b="0" strike="noStrike" spc="-1">
                <a:solidFill>
                  <a:srgbClr val="FFFFFF"/>
                </a:solidFill>
                <a:latin typeface="Calibri"/>
              </a:rPr>
              <a:t>‹N°›</a:t>
            </a:fld>
            <a:endParaRPr lang="fr-FR" sz="1100" b="0" strike="noStrike" spc="-1">
              <a:latin typeface="Times New Roman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body"/>
          </p:nvPr>
        </p:nvSpPr>
        <p:spPr>
          <a:xfrm>
            <a:off x="456845" y="1202973"/>
            <a:ext cx="8228763" cy="2982614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168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fr-FR" sz="2100" b="0" strike="noStrike" spc="-1">
                <a:solidFill>
                  <a:srgbClr val="FFFFFF"/>
                </a:solidFill>
                <a:latin typeface="Calibri"/>
              </a:rPr>
              <a:t>Cliquez pour éditer le format du plan de texte</a:t>
            </a:r>
          </a:p>
          <a:p>
            <a:pPr marL="783648" lvl="1" indent="-293868">
              <a:spcBef>
                <a:spcPts val="848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lang="fr-FR" sz="1500" b="0" strike="noStrike" spc="-1">
                <a:solidFill>
                  <a:srgbClr val="FFFFFF"/>
                </a:solidFill>
                <a:latin typeface="Calibri"/>
              </a:rPr>
              <a:t>Second niveau de plan</a:t>
            </a:r>
          </a:p>
          <a:p>
            <a:pPr marL="1175472" lvl="2" indent="-261216">
              <a:spcBef>
                <a:spcPts val="638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fr-FR" sz="1400" b="0" strike="noStrike" spc="-1">
                <a:solidFill>
                  <a:srgbClr val="FFFFFF"/>
                </a:solidFill>
                <a:latin typeface="Calibri"/>
              </a:rPr>
              <a:t>Troisième niveau de plan</a:t>
            </a:r>
          </a:p>
          <a:p>
            <a:pPr marL="1567296" lvl="3" indent="-195912">
              <a:spcBef>
                <a:spcPts val="42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lang="fr-FR" sz="1400" b="0" strike="noStrike" spc="-1">
                <a:solidFill>
                  <a:srgbClr val="FFFFFF"/>
                </a:solidFill>
                <a:latin typeface="Calibri"/>
              </a:rPr>
              <a:t>Quatrième niveau de plan</a:t>
            </a:r>
          </a:p>
          <a:p>
            <a:pPr marL="1959120" lvl="4" indent="-195912">
              <a:spcBef>
                <a:spcPts val="21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fr-FR" sz="1500" b="0" strike="noStrike" spc="-1">
                <a:solidFill>
                  <a:srgbClr val="FFFFFF"/>
                </a:solidFill>
                <a:latin typeface="Calibri"/>
              </a:rPr>
              <a:t>Cinquième niveau de plan</a:t>
            </a:r>
          </a:p>
          <a:p>
            <a:pPr marL="2350944" lvl="5" indent="-195912">
              <a:spcBef>
                <a:spcPts val="21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fr-FR" sz="1500" b="0" strike="noStrike" spc="-1">
                <a:solidFill>
                  <a:srgbClr val="FFFFFF"/>
                </a:solidFill>
                <a:latin typeface="Calibri"/>
              </a:rPr>
              <a:t>Sixième niveau de plan</a:t>
            </a:r>
          </a:p>
          <a:p>
            <a:pPr marL="2742768" lvl="6" indent="-195912">
              <a:spcBef>
                <a:spcPts val="21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fr-FR" sz="1500" b="0" strike="noStrike" spc="-1">
                <a:solidFill>
                  <a:srgbClr val="FFFFFF"/>
                </a:solidFill>
                <a:latin typeface="Calibri"/>
              </a:rPr>
              <a:t>Septième niveau de plan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/>
    <p:bodyStyle>
      <a:lvl1pPr marL="391824" indent="-293868">
        <a:spcBef>
          <a:spcPts val="1059"/>
        </a:spcBef>
        <a:buClr>
          <a:srgbClr val="FFFFFF"/>
        </a:buClr>
        <a:buSzPct val="45000"/>
        <a:buFont typeface="Wingdings" charset="2"/>
        <a:buChar char=""/>
        <a:defRPr/>
      </a:lvl1pPr>
    </p:bodyStyle>
    <p:otherStyle/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PlaceHolder 1"/>
          <p:cNvSpPr>
            <a:spLocks noGrp="1"/>
          </p:cNvSpPr>
          <p:nvPr>
            <p:ph type="title"/>
          </p:nvPr>
        </p:nvSpPr>
        <p:spPr>
          <a:xfrm>
            <a:off x="628285" y="273641"/>
            <a:ext cx="7885884" cy="993660"/>
          </a:xfrm>
          <a:prstGeom prst="rect">
            <a:avLst/>
          </a:prstGeom>
        </p:spPr>
        <p:txBody>
          <a:bodyPr lIns="82936" tIns="41468" rIns="82936" bIns="41468" anchor="ctr">
            <a:noAutofit/>
          </a:bodyPr>
          <a:lstStyle/>
          <a:p>
            <a:pPr>
              <a:lnSpc>
                <a:spcPct val="90000"/>
              </a:lnSpc>
            </a:pPr>
            <a:r>
              <a:rPr lang="fr-FR" sz="4000" b="0" strike="noStrike" spc="-1">
                <a:solidFill>
                  <a:srgbClr val="FFFFFF"/>
                </a:solidFill>
                <a:latin typeface="Calibri Light"/>
              </a:rPr>
              <a:t>Modifiez le style du titre</a:t>
            </a:r>
            <a:endParaRPr lang="fr-FR" sz="4000" b="0" strike="noStrike" spc="-1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42" name="PlaceHolder 2"/>
          <p:cNvSpPr>
            <a:spLocks noGrp="1"/>
          </p:cNvSpPr>
          <p:nvPr>
            <p:ph type="body"/>
          </p:nvPr>
        </p:nvSpPr>
        <p:spPr>
          <a:xfrm>
            <a:off x="628285" y="1368855"/>
            <a:ext cx="7885884" cy="3262785"/>
          </a:xfrm>
          <a:prstGeom prst="rect">
            <a:avLst/>
          </a:prstGeom>
        </p:spPr>
        <p:txBody>
          <a:bodyPr lIns="82936" tIns="41468" rIns="82936" bIns="41468">
            <a:noAutofit/>
          </a:bodyPr>
          <a:lstStyle/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FFFFFF"/>
              </a:buClr>
              <a:buFont typeface="Arial"/>
              <a:buChar char="•"/>
            </a:pPr>
            <a:r>
              <a:rPr lang="fr-FR" sz="2500" b="0" strike="noStrike" spc="-1">
                <a:solidFill>
                  <a:srgbClr val="FFFFFF"/>
                </a:solidFill>
                <a:latin typeface="Calibri"/>
              </a:rPr>
              <a:t>Modifiez les styles du texte du masque</a:t>
            </a:r>
          </a:p>
          <a:p>
            <a:pPr marL="622021" lvl="1" indent="-207014">
              <a:lnSpc>
                <a:spcPct val="90000"/>
              </a:lnSpc>
              <a:spcBef>
                <a:spcPts val="453"/>
              </a:spcBef>
              <a:buClr>
                <a:srgbClr val="FFFFFF"/>
              </a:buClr>
              <a:buFont typeface="Arial"/>
              <a:buChar char="•"/>
            </a:pPr>
            <a:r>
              <a:rPr lang="fr-FR" sz="2200" b="0" strike="noStrike" spc="-1">
                <a:solidFill>
                  <a:srgbClr val="FFFFFF"/>
                </a:solidFill>
                <a:latin typeface="Calibri"/>
              </a:rPr>
              <a:t>Deuxième niveau</a:t>
            </a:r>
          </a:p>
          <a:p>
            <a:pPr marL="1036701" lvl="2" indent="-207014">
              <a:lnSpc>
                <a:spcPct val="90000"/>
              </a:lnSpc>
              <a:spcBef>
                <a:spcPts val="453"/>
              </a:spcBef>
              <a:buClr>
                <a:srgbClr val="FFFFFF"/>
              </a:buClr>
              <a:buFont typeface="Arial"/>
              <a:buChar char="•"/>
            </a:pPr>
            <a:r>
              <a:rPr lang="fr-FR" sz="1800" b="0" strike="noStrike" spc="-1">
                <a:solidFill>
                  <a:srgbClr val="FFFFFF"/>
                </a:solidFill>
                <a:latin typeface="Calibri"/>
              </a:rPr>
              <a:t>Troisième niveau</a:t>
            </a:r>
          </a:p>
          <a:p>
            <a:pPr marL="1451381" lvl="3" indent="-207014">
              <a:lnSpc>
                <a:spcPct val="90000"/>
              </a:lnSpc>
              <a:spcBef>
                <a:spcPts val="453"/>
              </a:spcBef>
              <a:buClr>
                <a:srgbClr val="FFFFFF"/>
              </a:buClr>
              <a:buFont typeface="Arial"/>
              <a:buChar char="•"/>
            </a:pPr>
            <a:r>
              <a:rPr lang="fr-FR" sz="1600" b="0" strike="noStrike" spc="-1">
                <a:solidFill>
                  <a:srgbClr val="FFFFFF"/>
                </a:solidFill>
                <a:latin typeface="Calibri"/>
              </a:rPr>
              <a:t>Quatrième niveau</a:t>
            </a:r>
          </a:p>
          <a:p>
            <a:pPr marL="1866062" lvl="4" indent="-207014">
              <a:lnSpc>
                <a:spcPct val="90000"/>
              </a:lnSpc>
              <a:spcBef>
                <a:spcPts val="453"/>
              </a:spcBef>
              <a:buClr>
                <a:srgbClr val="FFFFFF"/>
              </a:buClr>
              <a:buFont typeface="Arial"/>
              <a:buChar char="•"/>
            </a:pPr>
            <a:r>
              <a:rPr lang="fr-FR" sz="1600" b="0" strike="noStrike" spc="-1">
                <a:solidFill>
                  <a:srgbClr val="FFFFFF"/>
                </a:solidFill>
                <a:latin typeface="Calibri"/>
              </a:rPr>
              <a:t>Cinquième niveau</a:t>
            </a:r>
          </a:p>
        </p:txBody>
      </p:sp>
      <p:sp>
        <p:nvSpPr>
          <p:cNvPr id="43" name="PlaceHolder 3"/>
          <p:cNvSpPr>
            <a:spLocks noGrp="1"/>
          </p:cNvSpPr>
          <p:nvPr>
            <p:ph type="dt"/>
          </p:nvPr>
        </p:nvSpPr>
        <p:spPr>
          <a:xfrm>
            <a:off x="628284" y="4766827"/>
            <a:ext cx="2056946" cy="273640"/>
          </a:xfrm>
          <a:prstGeom prst="rect">
            <a:avLst/>
          </a:prstGeom>
        </p:spPr>
        <p:txBody>
          <a:bodyPr lIns="82936" tIns="41468" rIns="82936" bIns="41468" anchor="ctr">
            <a:noAutofit/>
          </a:bodyPr>
          <a:lstStyle/>
          <a:p>
            <a:pPr>
              <a:lnSpc>
                <a:spcPct val="100000"/>
              </a:lnSpc>
            </a:pPr>
            <a:fld id="{8DAF5B69-8B03-42D2-981B-A88C5A1A26C2}" type="datetime">
              <a:rPr lang="fr-FR" sz="1100" b="0" strike="noStrike" spc="-1">
                <a:solidFill>
                  <a:srgbClr val="FFFFFF"/>
                </a:solidFill>
                <a:latin typeface="Calibri"/>
              </a:rPr>
              <a:t>14/06/2021</a:t>
            </a:fld>
            <a:endParaRPr lang="fr-FR" sz="1100" b="0" strike="noStrike" spc="-1">
              <a:latin typeface="Times New Roman"/>
            </a:endParaRPr>
          </a:p>
        </p:txBody>
      </p:sp>
      <p:sp>
        <p:nvSpPr>
          <p:cNvPr id="44" name="PlaceHolder 4"/>
          <p:cNvSpPr>
            <a:spLocks noGrp="1"/>
          </p:cNvSpPr>
          <p:nvPr>
            <p:ph type="ftr"/>
          </p:nvPr>
        </p:nvSpPr>
        <p:spPr>
          <a:xfrm>
            <a:off x="3028436" y="4766827"/>
            <a:ext cx="3085582" cy="273640"/>
          </a:xfrm>
          <a:prstGeom prst="rect">
            <a:avLst/>
          </a:prstGeom>
        </p:spPr>
        <p:txBody>
          <a:bodyPr lIns="82936" tIns="41468" rIns="82936" bIns="41468" anchor="ctr">
            <a:noAutofit/>
          </a:bodyPr>
          <a:lstStyle/>
          <a:p>
            <a:endParaRPr lang="fr-FR" sz="2200" b="0" strike="noStrike" spc="-1">
              <a:latin typeface="Times New Roman"/>
            </a:endParaRPr>
          </a:p>
        </p:txBody>
      </p:sp>
      <p:sp>
        <p:nvSpPr>
          <p:cNvPr id="45" name="PlaceHolder 5"/>
          <p:cNvSpPr>
            <a:spLocks noGrp="1"/>
          </p:cNvSpPr>
          <p:nvPr>
            <p:ph type="sldNum"/>
          </p:nvPr>
        </p:nvSpPr>
        <p:spPr>
          <a:xfrm>
            <a:off x="6457223" y="4766827"/>
            <a:ext cx="2056946" cy="273640"/>
          </a:xfrm>
          <a:prstGeom prst="rect">
            <a:avLst/>
          </a:prstGeom>
        </p:spPr>
        <p:txBody>
          <a:bodyPr lIns="82936" tIns="41468" rIns="82936" bIns="41468" anchor="ctr">
            <a:noAutofit/>
          </a:bodyPr>
          <a:lstStyle/>
          <a:p>
            <a:pPr algn="r">
              <a:lnSpc>
                <a:spcPct val="100000"/>
              </a:lnSpc>
            </a:pPr>
            <a:fld id="{A60EEBE0-FE03-4E44-89DD-940DC30210CF}" type="slidenum">
              <a:rPr lang="fr-FR" sz="1100" b="0" strike="noStrike" spc="-1">
                <a:solidFill>
                  <a:srgbClr val="FFFFFF"/>
                </a:solidFill>
                <a:latin typeface="Calibri"/>
              </a:rPr>
              <a:t>‹N°›</a:t>
            </a:fld>
            <a:endParaRPr lang="fr-FR" sz="1100" b="0" strike="noStrike" spc="-1"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/>
    <p:bodyStyle>
      <a:lvl1pPr marL="207340" indent="-207014">
        <a:lnSpc>
          <a:spcPct val="90000"/>
        </a:lnSpc>
        <a:spcBef>
          <a:spcPts val="908"/>
        </a:spcBef>
        <a:buClr>
          <a:srgbClr val="FFFFFF"/>
        </a:buClr>
        <a:buFont typeface="Arial"/>
        <a:buChar char="•"/>
        <a:defRPr/>
      </a:lvl1pPr>
    </p:bodyStyle>
    <p:otherStyle/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ro.bpi.fr/alphabib/le-plan-daction-handicap-de-la-bpi-pour-2020-2022" TargetMode="Externa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bpi.fr/visites-virtuelles-accessibles-exposition-catherine-meurisse/" TargetMode="Externa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enseignementsup-recherche.gouv.fr/cid157826/www.enseignementsup-recherche.gouv.fr/cid157826/la-prise-en-compte-des-handicaps-dans-les-bibliotheques-de-l-enseignement-superieur-et-dans-les-bibliotheques-territoriales.html" TargetMode="Externa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TextShape 1"/>
          <p:cNvSpPr txBox="1"/>
          <p:nvPr/>
        </p:nvSpPr>
        <p:spPr>
          <a:xfrm>
            <a:off x="1142603" y="1083132"/>
            <a:ext cx="6857248" cy="920842"/>
          </a:xfrm>
          <a:prstGeom prst="rect">
            <a:avLst/>
          </a:prstGeom>
          <a:noFill/>
          <a:ln>
            <a:noFill/>
          </a:ln>
        </p:spPr>
        <p:txBody>
          <a:bodyPr lIns="82936" tIns="41468" rIns="82936" bIns="41468" anchor="b">
            <a:noAutofit/>
          </a:bodyPr>
          <a:lstStyle/>
          <a:p>
            <a:pPr algn="ctr">
              <a:lnSpc>
                <a:spcPct val="90000"/>
              </a:lnSpc>
            </a:pPr>
            <a:r>
              <a:rPr lang="fr-FR" sz="5400" spc="-1">
                <a:solidFill>
                  <a:srgbClr val="FFFFFF"/>
                </a:solidFill>
                <a:latin typeface="Calibri Light"/>
              </a:rPr>
              <a:t>ABF 2021</a:t>
            </a:r>
            <a:endParaRPr lang="fr-FR" sz="5400" spc="-1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83" name="TextShape 2"/>
          <p:cNvSpPr txBox="1"/>
          <p:nvPr/>
        </p:nvSpPr>
        <p:spPr>
          <a:xfrm>
            <a:off x="1142603" y="2281207"/>
            <a:ext cx="6857248" cy="1241178"/>
          </a:xfrm>
          <a:prstGeom prst="rect">
            <a:avLst/>
          </a:prstGeom>
          <a:noFill/>
          <a:ln>
            <a:noFill/>
          </a:ln>
        </p:spPr>
        <p:txBody>
          <a:bodyPr lIns="82936" tIns="41468" rIns="82936" bIns="41468">
            <a:normAutofit/>
          </a:bodyPr>
          <a:lstStyle/>
          <a:p>
            <a:pPr algn="ctr">
              <a:lnSpc>
                <a:spcPct val="90000"/>
              </a:lnSpc>
              <a:spcBef>
                <a:spcPts val="908"/>
              </a:spcBef>
              <a:tabLst>
                <a:tab pos="0" algn="l"/>
              </a:tabLst>
            </a:pPr>
            <a:r>
              <a:rPr lang="fr-FR" sz="2900" spc="-1">
                <a:solidFill>
                  <a:srgbClr val="FFFFFF"/>
                </a:solidFill>
                <a:latin typeface="Calibri"/>
              </a:rPr>
              <a:t>L’accessibilité coûte que coûte</a:t>
            </a:r>
            <a:endParaRPr lang="fr-FR" sz="2900" spc="-1">
              <a:latin typeface="Arial"/>
            </a:endParaRPr>
          </a:p>
          <a:p>
            <a:pPr algn="ctr">
              <a:lnSpc>
                <a:spcPct val="90000"/>
              </a:lnSpc>
              <a:spcBef>
                <a:spcPts val="908"/>
              </a:spcBef>
              <a:tabLst>
                <a:tab pos="0" algn="l"/>
              </a:tabLst>
            </a:pPr>
            <a:r>
              <a:rPr lang="fr-FR" sz="2900" spc="-1">
                <a:solidFill>
                  <a:srgbClr val="FFFFFF"/>
                </a:solidFill>
                <a:latin typeface="Calibri"/>
              </a:rPr>
              <a:t>Le service lecture et handicap de la Bpi</a:t>
            </a:r>
            <a:endParaRPr lang="fr-FR" sz="2900" spc="-1">
              <a:latin typeface="Arial"/>
            </a:endParaRPr>
          </a:p>
        </p:txBody>
      </p:sp>
      <p:pic>
        <p:nvPicPr>
          <p:cNvPr id="84" name="Image 4"/>
          <p:cNvPicPr/>
          <p:nvPr/>
        </p:nvPicPr>
        <p:blipFill>
          <a:blip r:embed="rId2"/>
          <a:stretch/>
        </p:blipFill>
        <p:spPr>
          <a:xfrm>
            <a:off x="7082242" y="185801"/>
            <a:ext cx="1835871" cy="384337"/>
          </a:xfrm>
          <a:prstGeom prst="rect">
            <a:avLst/>
          </a:prstGeom>
          <a:ln>
            <a:noFill/>
          </a:ln>
        </p:spPr>
      </p:pic>
      <p:pic>
        <p:nvPicPr>
          <p:cNvPr id="85" name="Image 5"/>
          <p:cNvPicPr/>
          <p:nvPr/>
        </p:nvPicPr>
        <p:blipFill>
          <a:blip r:embed="rId3"/>
          <a:stretch/>
        </p:blipFill>
        <p:spPr>
          <a:xfrm>
            <a:off x="3910450" y="3383931"/>
            <a:ext cx="1318614" cy="1318568"/>
          </a:xfrm>
          <a:prstGeom prst="rect">
            <a:avLst/>
          </a:prstGeom>
          <a:ln>
            <a:noFill/>
          </a:ln>
        </p:spPr>
      </p:pic>
      <p:sp>
        <p:nvSpPr>
          <p:cNvPr id="86" name="CustomShape 3"/>
          <p:cNvSpPr/>
          <p:nvPr/>
        </p:nvSpPr>
        <p:spPr>
          <a:xfrm rot="5400000">
            <a:off x="80673" y="-80346"/>
            <a:ext cx="833656" cy="994348"/>
          </a:xfrm>
          <a:prstGeom prst="triangle">
            <a:avLst>
              <a:gd name="adj" fmla="val 0"/>
            </a:avLst>
          </a:prstGeom>
          <a:solidFill>
            <a:srgbClr val="F0853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TextShape 1"/>
          <p:cNvSpPr txBox="1"/>
          <p:nvPr/>
        </p:nvSpPr>
        <p:spPr>
          <a:xfrm>
            <a:off x="628285" y="273641"/>
            <a:ext cx="7885884" cy="993660"/>
          </a:xfrm>
          <a:prstGeom prst="rect">
            <a:avLst/>
          </a:prstGeom>
          <a:noFill/>
          <a:ln>
            <a:noFill/>
          </a:ln>
        </p:spPr>
        <p:txBody>
          <a:bodyPr lIns="82936" tIns="41468" rIns="82936" bIns="41468" anchor="ctr">
            <a:noAutofit/>
          </a:bodyPr>
          <a:lstStyle/>
          <a:p>
            <a:pPr>
              <a:lnSpc>
                <a:spcPct val="90000"/>
              </a:lnSpc>
            </a:pPr>
            <a:r>
              <a:rPr lang="fr-FR" sz="4000" spc="-1">
                <a:solidFill>
                  <a:srgbClr val="FFFFFF"/>
                </a:solidFill>
                <a:latin typeface="Calibri"/>
              </a:rPr>
              <a:t>Le service lecture et handicap</a:t>
            </a:r>
          </a:p>
        </p:txBody>
      </p:sp>
      <p:sp>
        <p:nvSpPr>
          <p:cNvPr id="88" name="TextShape 2"/>
          <p:cNvSpPr txBox="1"/>
          <p:nvPr/>
        </p:nvSpPr>
        <p:spPr>
          <a:xfrm>
            <a:off x="628285" y="1107623"/>
            <a:ext cx="7885884" cy="3794065"/>
          </a:xfrm>
          <a:prstGeom prst="rect">
            <a:avLst/>
          </a:prstGeom>
          <a:noFill/>
          <a:ln>
            <a:noFill/>
          </a:ln>
        </p:spPr>
        <p:txBody>
          <a:bodyPr lIns="82936" tIns="41468" rIns="82936" bIns="41468">
            <a:normAutofit fontScale="67500" lnSpcReduction="10000"/>
          </a:bodyPr>
          <a:lstStyle/>
          <a:p>
            <a:pPr>
              <a:lnSpc>
                <a:spcPct val="90000"/>
              </a:lnSpc>
              <a:spcBef>
                <a:spcPts val="908"/>
              </a:spcBef>
            </a:pPr>
            <a:endParaRPr lang="fr-FR" sz="2100" spc="-1">
              <a:solidFill>
                <a:srgbClr val="FFFFFF"/>
              </a:solidFill>
              <a:latin typeface="Calibri"/>
            </a:endParaRPr>
          </a:p>
          <a:p>
            <a:pPr>
              <a:lnSpc>
                <a:spcPct val="90000"/>
              </a:lnSpc>
              <a:spcBef>
                <a:spcPts val="908"/>
              </a:spcBef>
              <a:tabLst>
                <a:tab pos="0" algn="l"/>
              </a:tabLst>
            </a:pPr>
            <a:r>
              <a:rPr lang="fr-FR" sz="2500" spc="-1">
                <a:solidFill>
                  <a:srgbClr val="FFFFFF"/>
                </a:solidFill>
                <a:latin typeface="Calibri"/>
              </a:rPr>
              <a:t>Ce qu’il est : un service transversal avec 3 niveaux d’action :</a:t>
            </a:r>
          </a:p>
          <a:p>
            <a:pPr>
              <a:lnSpc>
                <a:spcPct val="90000"/>
              </a:lnSpc>
              <a:spcBef>
                <a:spcPts val="908"/>
              </a:spcBef>
              <a:tabLst>
                <a:tab pos="0" algn="l"/>
              </a:tabLst>
            </a:pPr>
            <a:endParaRPr lang="fr-FR" sz="2500" spc="-1">
              <a:solidFill>
                <a:srgbClr val="FFFFFF"/>
              </a:solidFill>
              <a:latin typeface="Calibri"/>
            </a:endParaRPr>
          </a:p>
          <a:p>
            <a:pPr marL="207340" indent="-207014">
              <a:lnSpc>
                <a:spcPct val="90000"/>
              </a:lnSpc>
              <a:spcBef>
                <a:spcPts val="908"/>
              </a:spcBef>
              <a:buClr>
                <a:srgbClr val="FFFFFF"/>
              </a:buClr>
              <a:buFont typeface="Arial"/>
              <a:buChar char="-"/>
              <a:tabLst>
                <a:tab pos="0" algn="l"/>
              </a:tabLst>
            </a:pPr>
            <a:r>
              <a:rPr lang="fr-FR" sz="2500" spc="-1">
                <a:solidFill>
                  <a:srgbClr val="FFFFFF"/>
                </a:solidFill>
                <a:latin typeface="Calibri"/>
              </a:rPr>
              <a:t>L’accueil du public en situation de handicap à la Bpi = les loges, service aux personnes en situation de déficience visuelle. Les accès. L’adaptation de l’action culturelle.</a:t>
            </a:r>
          </a:p>
          <a:p>
            <a:pPr marL="207340" indent="-207014">
              <a:lnSpc>
                <a:spcPct val="90000"/>
              </a:lnSpc>
              <a:spcBef>
                <a:spcPts val="908"/>
              </a:spcBef>
              <a:buClr>
                <a:srgbClr val="FFFFFF"/>
              </a:buClr>
              <a:buFont typeface="Arial"/>
              <a:buChar char="-"/>
              <a:tabLst>
                <a:tab pos="0" algn="l"/>
              </a:tabLst>
            </a:pPr>
            <a:r>
              <a:rPr lang="fr-FR" sz="2500" spc="-1">
                <a:solidFill>
                  <a:srgbClr val="FFFFFF"/>
                </a:solidFill>
                <a:latin typeface="Calibri"/>
              </a:rPr>
              <a:t>La sensibilisation des collègues de la Bpi : objectif d’intégrer l’accessibilité en amont des projets.</a:t>
            </a:r>
          </a:p>
          <a:p>
            <a:pPr marL="207340" indent="-207014">
              <a:lnSpc>
                <a:spcPct val="90000"/>
              </a:lnSpc>
              <a:spcBef>
                <a:spcPts val="908"/>
              </a:spcBef>
              <a:buClr>
                <a:srgbClr val="FFFFFF"/>
              </a:buClr>
              <a:buFont typeface="Arial"/>
              <a:buChar char="-"/>
              <a:tabLst>
                <a:tab pos="0" algn="l"/>
              </a:tabLst>
            </a:pPr>
            <a:r>
              <a:rPr lang="fr-FR" sz="2500" spc="-1">
                <a:solidFill>
                  <a:srgbClr val="FFFFFF"/>
                </a:solidFill>
                <a:latin typeface="Calibri"/>
              </a:rPr>
              <a:t>Le national : mission nationale depuis 1996.</a:t>
            </a:r>
          </a:p>
          <a:p>
            <a:pPr>
              <a:lnSpc>
                <a:spcPct val="90000"/>
              </a:lnSpc>
              <a:spcBef>
                <a:spcPts val="908"/>
              </a:spcBef>
              <a:tabLst>
                <a:tab pos="0" algn="l"/>
              </a:tabLst>
            </a:pPr>
            <a:endParaRPr lang="fr-FR" sz="2500" spc="-1">
              <a:solidFill>
                <a:srgbClr val="FFFFFF"/>
              </a:solidFill>
              <a:latin typeface="Calibri"/>
            </a:endParaRPr>
          </a:p>
          <a:p>
            <a:pPr>
              <a:lnSpc>
                <a:spcPct val="90000"/>
              </a:lnSpc>
              <a:spcBef>
                <a:spcPts val="908"/>
              </a:spcBef>
              <a:tabLst>
                <a:tab pos="0" algn="l"/>
              </a:tabLst>
            </a:pPr>
            <a:r>
              <a:rPr lang="fr-FR" sz="2500" spc="-1">
                <a:solidFill>
                  <a:srgbClr val="FFFFFF"/>
                </a:solidFill>
                <a:latin typeface="Calibri"/>
              </a:rPr>
              <a:t>Ce qu’il n’est pas : intervention à la demande </a:t>
            </a:r>
          </a:p>
          <a:p>
            <a:pPr>
              <a:lnSpc>
                <a:spcPct val="90000"/>
              </a:lnSpc>
              <a:spcBef>
                <a:spcPts val="908"/>
              </a:spcBef>
              <a:tabLst>
                <a:tab pos="0" algn="l"/>
              </a:tabLst>
            </a:pPr>
            <a:endParaRPr lang="fr-FR" sz="2500" spc="-1">
              <a:solidFill>
                <a:srgbClr val="FFFFFF"/>
              </a:solidFill>
              <a:latin typeface="Calibri"/>
            </a:endParaRPr>
          </a:p>
          <a:p>
            <a:pPr>
              <a:lnSpc>
                <a:spcPct val="90000"/>
              </a:lnSpc>
              <a:spcBef>
                <a:spcPts val="908"/>
              </a:spcBef>
              <a:tabLst>
                <a:tab pos="0" algn="l"/>
              </a:tabLst>
            </a:pPr>
            <a:r>
              <a:rPr lang="fr-FR" sz="2500" spc="-1">
                <a:solidFill>
                  <a:srgbClr val="FFFFFF"/>
                </a:solidFill>
                <a:latin typeface="Calibri"/>
              </a:rPr>
              <a:t>Moyens : 3 agents, 2,9 ETP. Budget 2021 : 5000 € JE, 9500€ Adaptations actions culturelles, 4800€ Webinaires</a:t>
            </a:r>
          </a:p>
        </p:txBody>
      </p:sp>
      <p:sp>
        <p:nvSpPr>
          <p:cNvPr id="89" name="CustomShape 3"/>
          <p:cNvSpPr/>
          <p:nvPr/>
        </p:nvSpPr>
        <p:spPr>
          <a:xfrm rot="5400000">
            <a:off x="80999" y="-80019"/>
            <a:ext cx="833656" cy="994348"/>
          </a:xfrm>
          <a:prstGeom prst="triangle">
            <a:avLst>
              <a:gd name="adj" fmla="val 0"/>
            </a:avLst>
          </a:prstGeom>
          <a:solidFill>
            <a:srgbClr val="F08534"/>
          </a:solidFill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TextShape 1"/>
          <p:cNvSpPr txBox="1"/>
          <p:nvPr/>
        </p:nvSpPr>
        <p:spPr>
          <a:xfrm>
            <a:off x="628285" y="273641"/>
            <a:ext cx="7885884" cy="993660"/>
          </a:xfrm>
          <a:prstGeom prst="rect">
            <a:avLst/>
          </a:prstGeom>
          <a:noFill/>
          <a:ln>
            <a:noFill/>
          </a:ln>
        </p:spPr>
        <p:txBody>
          <a:bodyPr lIns="82936" tIns="41468" rIns="82936" bIns="41468" anchor="ctr">
            <a:noAutofit/>
          </a:bodyPr>
          <a:lstStyle/>
          <a:p>
            <a:pPr>
              <a:lnSpc>
                <a:spcPct val="90000"/>
              </a:lnSpc>
            </a:pPr>
            <a:r>
              <a:rPr lang="fr-FR" sz="4000" spc="-1">
                <a:solidFill>
                  <a:srgbClr val="FFFFFF"/>
                </a:solidFill>
                <a:latin typeface="Calibri Light"/>
              </a:rPr>
              <a:t>Le plan d’action 2020-2022</a:t>
            </a:r>
            <a:endParaRPr lang="fr-FR" sz="4000" spc="-1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91" name="TextShape 2"/>
          <p:cNvSpPr txBox="1"/>
          <p:nvPr/>
        </p:nvSpPr>
        <p:spPr>
          <a:xfrm>
            <a:off x="628285" y="1107623"/>
            <a:ext cx="7885884" cy="3753248"/>
          </a:xfrm>
          <a:prstGeom prst="rect">
            <a:avLst/>
          </a:prstGeom>
          <a:noFill/>
          <a:ln>
            <a:noFill/>
          </a:ln>
        </p:spPr>
        <p:txBody>
          <a:bodyPr lIns="82936" tIns="41468" rIns="82936" bIns="41468">
            <a:normAutofit fontScale="85500" lnSpcReduction="10000"/>
          </a:bodyPr>
          <a:lstStyle/>
          <a:p>
            <a:pPr>
              <a:lnSpc>
                <a:spcPct val="90000"/>
              </a:lnSpc>
              <a:spcBef>
                <a:spcPts val="908"/>
              </a:spcBef>
              <a:tabLst>
                <a:tab pos="0" algn="l"/>
              </a:tabLst>
            </a:pPr>
            <a:r>
              <a:rPr lang="fr-FR" sz="2500" u="sng" spc="-1">
                <a:solidFill>
                  <a:srgbClr val="EE7B08"/>
                </a:solidFill>
                <a:latin typeface="Calibri"/>
                <a:hlinkClick r:id="rId2"/>
              </a:rPr>
              <a:t>https://</a:t>
            </a:r>
            <a:r>
              <a:rPr lang="fr-FR" sz="2500" u="sng" spc="-1">
                <a:solidFill>
                  <a:srgbClr val="EE7B08"/>
                </a:solidFill>
                <a:latin typeface="Calibri"/>
                <a:hlinkClick r:id="rId2"/>
              </a:rPr>
              <a:t>pro.bpi.fr/alphabib/le-plan-daction-handicap-de-la-bpi-pour-2020-2022</a:t>
            </a:r>
            <a:endParaRPr lang="fr-FR" sz="2500" spc="-1">
              <a:solidFill>
                <a:srgbClr val="FFFFFF"/>
              </a:solidFill>
              <a:latin typeface="Calibri"/>
            </a:endParaRPr>
          </a:p>
          <a:p>
            <a:pPr>
              <a:lnSpc>
                <a:spcPct val="90000"/>
              </a:lnSpc>
              <a:spcBef>
                <a:spcPts val="908"/>
              </a:spcBef>
              <a:tabLst>
                <a:tab pos="0" algn="l"/>
              </a:tabLst>
            </a:pPr>
            <a:r>
              <a:rPr lang="fr-FR" sz="2500" spc="-1">
                <a:solidFill>
                  <a:srgbClr val="FFFFFF"/>
                </a:solidFill>
                <a:latin typeface="Calibri"/>
              </a:rPr>
              <a:t>4 axes pour (re)donner à la Bpi son rôle de référence et de lieu ressource en généralisant la démarche inclusive. Validé en CA, vaut pour l’ensemble de la Bpi. </a:t>
            </a:r>
          </a:p>
          <a:p>
            <a:pPr marL="207340" indent="-207014">
              <a:lnSpc>
                <a:spcPct val="90000"/>
              </a:lnSpc>
              <a:spcBef>
                <a:spcPts val="908"/>
              </a:spcBef>
              <a:buClr>
                <a:srgbClr val="FFFFFF"/>
              </a:buClr>
              <a:buFont typeface="Arial"/>
              <a:buChar char="•"/>
              <a:tabLst>
                <a:tab pos="0" algn="l"/>
              </a:tabLst>
            </a:pPr>
            <a:r>
              <a:rPr lang="fr-FR" sz="2500" spc="-1">
                <a:solidFill>
                  <a:srgbClr val="FFFFFF"/>
                </a:solidFill>
                <a:latin typeface="Calibri"/>
              </a:rPr>
              <a:t>Offrir : les loges renouvelées et les FAL/FALC (groupes de travail)</a:t>
            </a:r>
          </a:p>
          <a:p>
            <a:pPr marL="207340" indent="-207014">
              <a:lnSpc>
                <a:spcPct val="90000"/>
              </a:lnSpc>
              <a:spcBef>
                <a:spcPts val="908"/>
              </a:spcBef>
              <a:buClr>
                <a:srgbClr val="FFFFFF"/>
              </a:buClr>
              <a:buFont typeface="Arial"/>
              <a:buChar char="•"/>
              <a:tabLst>
                <a:tab pos="0" algn="l"/>
              </a:tabLst>
            </a:pPr>
            <a:r>
              <a:rPr lang="fr-FR" sz="2500" spc="-1">
                <a:solidFill>
                  <a:srgbClr val="FFFFFF"/>
                </a:solidFill>
                <a:latin typeface="Calibri"/>
              </a:rPr>
              <a:t>Accompagner : rénovation des espaces, développer l’accessibilité numérique, former et sensibiliser les équipes (groupes de travail). </a:t>
            </a:r>
          </a:p>
          <a:p>
            <a:pPr marL="207340" indent="-207014">
              <a:lnSpc>
                <a:spcPct val="90000"/>
              </a:lnSpc>
              <a:spcBef>
                <a:spcPts val="908"/>
              </a:spcBef>
              <a:buClr>
                <a:srgbClr val="FFFFFF"/>
              </a:buClr>
              <a:buFont typeface="Arial"/>
              <a:buChar char="•"/>
              <a:tabLst>
                <a:tab pos="0" algn="l"/>
              </a:tabLst>
            </a:pPr>
            <a:r>
              <a:rPr lang="fr-FR" sz="2500" spc="-1">
                <a:solidFill>
                  <a:srgbClr val="FFFFFF"/>
                </a:solidFill>
                <a:latin typeface="Calibri"/>
              </a:rPr>
              <a:t>Accueillir : adapter l’action culturelle, agir avec le service de la cohésion sociale, soutenir les initiatives des partenaires.</a:t>
            </a:r>
          </a:p>
          <a:p>
            <a:pPr marL="207340" indent="-207014">
              <a:lnSpc>
                <a:spcPct val="90000"/>
              </a:lnSpc>
              <a:spcBef>
                <a:spcPts val="908"/>
              </a:spcBef>
              <a:buClr>
                <a:srgbClr val="FFFFFF"/>
              </a:buClr>
              <a:buFont typeface="Arial"/>
              <a:buChar char="•"/>
              <a:tabLst>
                <a:tab pos="0" algn="l"/>
              </a:tabLst>
            </a:pPr>
            <a:r>
              <a:rPr lang="fr-FR" sz="2500" spc="-1">
                <a:solidFill>
                  <a:srgbClr val="FFFFFF"/>
                </a:solidFill>
                <a:latin typeface="Calibri"/>
              </a:rPr>
              <a:t>Coopérer : création du comité national, renouvellement d’Alphabib, JE</a:t>
            </a:r>
          </a:p>
        </p:txBody>
      </p:sp>
      <p:sp>
        <p:nvSpPr>
          <p:cNvPr id="92" name="CustomShape 3"/>
          <p:cNvSpPr/>
          <p:nvPr/>
        </p:nvSpPr>
        <p:spPr>
          <a:xfrm rot="5400000">
            <a:off x="80673" y="-80346"/>
            <a:ext cx="833656" cy="994348"/>
          </a:xfrm>
          <a:prstGeom prst="triangle">
            <a:avLst>
              <a:gd name="adj" fmla="val 0"/>
            </a:avLst>
          </a:prstGeom>
          <a:solidFill>
            <a:srgbClr val="F0853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TextShape 1"/>
          <p:cNvSpPr txBox="1"/>
          <p:nvPr/>
        </p:nvSpPr>
        <p:spPr>
          <a:xfrm>
            <a:off x="628285" y="273641"/>
            <a:ext cx="7885884" cy="993660"/>
          </a:xfrm>
          <a:prstGeom prst="rect">
            <a:avLst/>
          </a:prstGeom>
          <a:noFill/>
          <a:ln>
            <a:noFill/>
          </a:ln>
        </p:spPr>
        <p:txBody>
          <a:bodyPr lIns="82936" tIns="41468" rIns="82936" bIns="41468" anchor="ctr">
            <a:noAutofit/>
          </a:bodyPr>
          <a:lstStyle/>
          <a:p>
            <a:pPr>
              <a:lnSpc>
                <a:spcPct val="90000"/>
              </a:lnSpc>
            </a:pPr>
            <a:r>
              <a:rPr lang="fr-FR" sz="4000" spc="-1">
                <a:solidFill>
                  <a:srgbClr val="FFFFFF"/>
                </a:solidFill>
                <a:latin typeface="Calibri Light"/>
              </a:rPr>
              <a:t>L’accessibilité numérique</a:t>
            </a:r>
            <a:endParaRPr lang="fr-FR" sz="4000" spc="-1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94" name="TextShape 2"/>
          <p:cNvSpPr txBox="1"/>
          <p:nvPr/>
        </p:nvSpPr>
        <p:spPr>
          <a:xfrm>
            <a:off x="628285" y="1368854"/>
            <a:ext cx="7885884" cy="3586713"/>
          </a:xfrm>
          <a:prstGeom prst="rect">
            <a:avLst/>
          </a:prstGeom>
          <a:noFill/>
          <a:ln>
            <a:noFill/>
          </a:ln>
        </p:spPr>
        <p:txBody>
          <a:bodyPr lIns="82936" tIns="41468" rIns="82936" bIns="41468">
            <a:normAutofit fontScale="80000" lnSpcReduction="10000"/>
          </a:bodyPr>
          <a:lstStyle/>
          <a:p>
            <a:pPr>
              <a:lnSpc>
                <a:spcPct val="90000"/>
              </a:lnSpc>
              <a:spcBef>
                <a:spcPts val="908"/>
              </a:spcBef>
              <a:tabLst>
                <a:tab pos="0" algn="l"/>
              </a:tabLst>
            </a:pPr>
            <a:r>
              <a:rPr lang="fr-FR" sz="2500" spc="-1">
                <a:solidFill>
                  <a:srgbClr val="FFFFFF"/>
                </a:solidFill>
                <a:latin typeface="Calibri"/>
              </a:rPr>
              <a:t>Le renouvellement de l’interface du catalogue : </a:t>
            </a:r>
          </a:p>
          <a:p>
            <a:pPr>
              <a:lnSpc>
                <a:spcPct val="90000"/>
              </a:lnSpc>
              <a:spcBef>
                <a:spcPts val="908"/>
              </a:spcBef>
              <a:tabLst>
                <a:tab pos="0" algn="l"/>
              </a:tabLst>
            </a:pPr>
            <a:endParaRPr lang="fr-FR" sz="2500" spc="-1">
              <a:solidFill>
                <a:srgbClr val="FFFFFF"/>
              </a:solidFill>
              <a:latin typeface="Calibri"/>
            </a:endParaRPr>
          </a:p>
          <a:p>
            <a:pPr marL="207340" indent="-207014">
              <a:lnSpc>
                <a:spcPct val="90000"/>
              </a:lnSpc>
              <a:spcBef>
                <a:spcPts val="908"/>
              </a:spcBef>
              <a:buClr>
                <a:srgbClr val="FFFFFF"/>
              </a:buClr>
              <a:buFont typeface="Arial"/>
              <a:buChar char="-"/>
              <a:tabLst>
                <a:tab pos="0" algn="l"/>
              </a:tabLst>
            </a:pPr>
            <a:r>
              <a:rPr lang="fr-FR" sz="2500" spc="-1">
                <a:solidFill>
                  <a:srgbClr val="FFFFFF"/>
                </a:solidFill>
                <a:latin typeface="Calibri"/>
              </a:rPr>
              <a:t>un contexte très spécifique à la Bpi… </a:t>
            </a:r>
          </a:p>
          <a:p>
            <a:pPr marL="207340" indent="-207014">
              <a:lnSpc>
                <a:spcPct val="90000"/>
              </a:lnSpc>
              <a:spcBef>
                <a:spcPts val="908"/>
              </a:spcBef>
              <a:buClr>
                <a:srgbClr val="FFFFFF"/>
              </a:buClr>
              <a:buFont typeface="Arial"/>
              <a:buChar char="-"/>
              <a:tabLst>
                <a:tab pos="0" algn="l"/>
              </a:tabLst>
            </a:pPr>
            <a:r>
              <a:rPr lang="fr-FR" sz="2500" spc="-1">
                <a:solidFill>
                  <a:srgbClr val="FFFFFF"/>
                </a:solidFill>
                <a:latin typeface="Calibri"/>
              </a:rPr>
              <a:t>… mais un modèle d’appel d’offre : pondération de l’accessibilité valant 10%, obligation de faire appel à deux sociétés spécialisées, l’une collaborant avec le prestataire et l’autre auditant chaque phase.</a:t>
            </a:r>
          </a:p>
          <a:p>
            <a:pPr>
              <a:lnSpc>
                <a:spcPct val="90000"/>
              </a:lnSpc>
              <a:spcBef>
                <a:spcPts val="908"/>
              </a:spcBef>
              <a:tabLst>
                <a:tab pos="0" algn="l"/>
              </a:tabLst>
            </a:pPr>
            <a:endParaRPr lang="fr-FR" sz="2500" spc="-1">
              <a:solidFill>
                <a:srgbClr val="FFFFFF"/>
              </a:solidFill>
              <a:latin typeface="Calibri"/>
            </a:endParaRPr>
          </a:p>
          <a:p>
            <a:pPr>
              <a:lnSpc>
                <a:spcPct val="90000"/>
              </a:lnSpc>
              <a:spcBef>
                <a:spcPts val="908"/>
              </a:spcBef>
              <a:tabLst>
                <a:tab pos="0" algn="l"/>
              </a:tabLst>
            </a:pPr>
            <a:r>
              <a:rPr lang="fr-FR" sz="2500" spc="-1">
                <a:solidFill>
                  <a:srgbClr val="FFFFFF"/>
                </a:solidFill>
                <a:latin typeface="Calibri"/>
              </a:rPr>
              <a:t>Le passage sous Wordpress des trois sites Bpi</a:t>
            </a:r>
          </a:p>
          <a:p>
            <a:pPr>
              <a:lnSpc>
                <a:spcPct val="90000"/>
              </a:lnSpc>
              <a:spcBef>
                <a:spcPts val="908"/>
              </a:spcBef>
              <a:tabLst>
                <a:tab pos="0" algn="l"/>
              </a:tabLst>
            </a:pPr>
            <a:endParaRPr lang="fr-FR" sz="2500" spc="-1">
              <a:solidFill>
                <a:srgbClr val="FFFFFF"/>
              </a:solidFill>
              <a:latin typeface="Calibri"/>
            </a:endParaRPr>
          </a:p>
          <a:p>
            <a:pPr marL="207340" indent="-207014">
              <a:lnSpc>
                <a:spcPct val="90000"/>
              </a:lnSpc>
              <a:spcBef>
                <a:spcPts val="908"/>
              </a:spcBef>
              <a:buClr>
                <a:srgbClr val="FFFFFF"/>
              </a:buClr>
              <a:buFont typeface="Arial"/>
              <a:buChar char="-"/>
              <a:tabLst>
                <a:tab pos="0" algn="l"/>
              </a:tabLst>
            </a:pPr>
            <a:r>
              <a:rPr lang="fr-FR" sz="2500" spc="-1">
                <a:solidFill>
                  <a:srgbClr val="FFFFFF"/>
                </a:solidFill>
                <a:latin typeface="Calibri"/>
              </a:rPr>
              <a:t>Moyens : temps, budget spécifique et à perpétuer, montée en compétence, partenariat « testeur »</a:t>
            </a:r>
          </a:p>
          <a:p>
            <a:pPr>
              <a:lnSpc>
                <a:spcPct val="90000"/>
              </a:lnSpc>
              <a:spcBef>
                <a:spcPts val="908"/>
              </a:spcBef>
              <a:tabLst>
                <a:tab pos="0" algn="l"/>
              </a:tabLst>
            </a:pPr>
            <a:endParaRPr lang="fr-FR" sz="2500" spc="-1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95" name="CustomShape 3"/>
          <p:cNvSpPr/>
          <p:nvPr/>
        </p:nvSpPr>
        <p:spPr>
          <a:xfrm rot="5400000">
            <a:off x="80673" y="-80346"/>
            <a:ext cx="833656" cy="994348"/>
          </a:xfrm>
          <a:prstGeom prst="triangle">
            <a:avLst>
              <a:gd name="adj" fmla="val 0"/>
            </a:avLst>
          </a:prstGeom>
          <a:solidFill>
            <a:srgbClr val="F0853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TextShape 1"/>
          <p:cNvSpPr txBox="1"/>
          <p:nvPr/>
        </p:nvSpPr>
        <p:spPr>
          <a:xfrm>
            <a:off x="628285" y="273641"/>
            <a:ext cx="7885884" cy="993660"/>
          </a:xfrm>
          <a:prstGeom prst="rect">
            <a:avLst/>
          </a:prstGeom>
          <a:noFill/>
          <a:ln>
            <a:noFill/>
          </a:ln>
        </p:spPr>
        <p:txBody>
          <a:bodyPr lIns="82936" tIns="41468" rIns="82936" bIns="41468" anchor="ctr">
            <a:noAutofit/>
          </a:bodyPr>
          <a:lstStyle/>
          <a:p>
            <a:pPr>
              <a:lnSpc>
                <a:spcPct val="90000"/>
              </a:lnSpc>
            </a:pPr>
            <a:r>
              <a:rPr lang="fr-FR" sz="4000" spc="-1">
                <a:solidFill>
                  <a:srgbClr val="FFFFFF"/>
                </a:solidFill>
                <a:latin typeface="Calibri Light"/>
              </a:rPr>
              <a:t>L’adaptation de l’action culturelle</a:t>
            </a:r>
            <a:endParaRPr lang="fr-FR" sz="4000" spc="-1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97" name="TextShape 2"/>
          <p:cNvSpPr txBox="1"/>
          <p:nvPr/>
        </p:nvSpPr>
        <p:spPr>
          <a:xfrm>
            <a:off x="628285" y="1313669"/>
            <a:ext cx="7885884" cy="3520099"/>
          </a:xfrm>
          <a:prstGeom prst="rect">
            <a:avLst/>
          </a:prstGeom>
          <a:noFill/>
          <a:ln>
            <a:noFill/>
          </a:ln>
        </p:spPr>
        <p:txBody>
          <a:bodyPr lIns="82936" tIns="41468" rIns="82936" bIns="41468">
            <a:normAutofit fontScale="70000" lnSpcReduction="20000"/>
          </a:bodyPr>
          <a:lstStyle/>
          <a:p>
            <a:pPr>
              <a:lnSpc>
                <a:spcPct val="90000"/>
              </a:lnSpc>
              <a:spcBef>
                <a:spcPts val="908"/>
              </a:spcBef>
              <a:tabLst>
                <a:tab pos="0" algn="l"/>
              </a:tabLst>
            </a:pPr>
            <a:r>
              <a:rPr lang="fr-FR" sz="2500" spc="-1">
                <a:solidFill>
                  <a:srgbClr val="FFFFFF"/>
                </a:solidFill>
                <a:latin typeface="Calibri"/>
              </a:rPr>
              <a:t>Trois exemples :</a:t>
            </a:r>
          </a:p>
          <a:p>
            <a:pPr>
              <a:lnSpc>
                <a:spcPct val="90000"/>
              </a:lnSpc>
              <a:spcBef>
                <a:spcPts val="908"/>
              </a:spcBef>
              <a:tabLst>
                <a:tab pos="0" algn="l"/>
              </a:tabLst>
            </a:pPr>
            <a:endParaRPr lang="fr-FR" sz="2500" spc="-1">
              <a:solidFill>
                <a:srgbClr val="FFFFFF"/>
              </a:solidFill>
              <a:latin typeface="Calibri"/>
            </a:endParaRPr>
          </a:p>
          <a:p>
            <a:pPr marL="207340" indent="-207014">
              <a:lnSpc>
                <a:spcPct val="90000"/>
              </a:lnSpc>
              <a:spcBef>
                <a:spcPts val="908"/>
              </a:spcBef>
              <a:buClr>
                <a:srgbClr val="FFFFFF"/>
              </a:buClr>
              <a:buFont typeface="Arial"/>
              <a:buChar char="-"/>
              <a:tabLst>
                <a:tab pos="0" algn="l"/>
              </a:tabLst>
            </a:pPr>
            <a:r>
              <a:rPr lang="fr-FR" sz="2500" spc="-1">
                <a:solidFill>
                  <a:srgbClr val="FFFFFF"/>
                </a:solidFill>
                <a:latin typeface="Calibri"/>
              </a:rPr>
              <a:t>Exposition Catherine Meurisse</a:t>
            </a:r>
          </a:p>
          <a:p>
            <a:pPr>
              <a:lnSpc>
                <a:spcPct val="90000"/>
              </a:lnSpc>
              <a:spcBef>
                <a:spcPts val="908"/>
              </a:spcBef>
              <a:tabLst>
                <a:tab pos="0" algn="l"/>
              </a:tabLst>
            </a:pPr>
            <a:r>
              <a:rPr lang="fr-FR" sz="2500" u="sng" spc="-1">
                <a:solidFill>
                  <a:srgbClr val="EE7B08"/>
                </a:solidFill>
                <a:latin typeface="Calibri"/>
                <a:hlinkClick r:id="rId2"/>
              </a:rPr>
              <a:t>https://www.bpi.fr/visites-virtuelles-accessibles-exposition-catherine-meurisse</a:t>
            </a:r>
            <a:r>
              <a:rPr lang="fr-FR" sz="2500" u="sng" spc="-1">
                <a:solidFill>
                  <a:srgbClr val="EE7B08"/>
                </a:solidFill>
                <a:latin typeface="Calibri"/>
                <a:hlinkClick r:id="rId2"/>
              </a:rPr>
              <a:t>/</a:t>
            </a:r>
            <a:endParaRPr lang="fr-FR" sz="2500" spc="-1">
              <a:solidFill>
                <a:srgbClr val="FFFFFF"/>
              </a:solidFill>
              <a:latin typeface="Calibri"/>
            </a:endParaRPr>
          </a:p>
          <a:p>
            <a:pPr>
              <a:lnSpc>
                <a:spcPct val="90000"/>
              </a:lnSpc>
              <a:spcBef>
                <a:spcPts val="908"/>
              </a:spcBef>
              <a:tabLst>
                <a:tab pos="0" algn="l"/>
              </a:tabLst>
            </a:pPr>
            <a:endParaRPr lang="fr-FR" sz="2500" spc="-1">
              <a:solidFill>
                <a:srgbClr val="FFFFFF"/>
              </a:solidFill>
              <a:latin typeface="Calibri"/>
            </a:endParaRPr>
          </a:p>
          <a:p>
            <a:pPr marL="207340" indent="-207014">
              <a:lnSpc>
                <a:spcPct val="90000"/>
              </a:lnSpc>
              <a:spcBef>
                <a:spcPts val="908"/>
              </a:spcBef>
              <a:buClr>
                <a:srgbClr val="FFFFFF"/>
              </a:buClr>
              <a:buFont typeface="Arial"/>
              <a:buChar char="-"/>
              <a:tabLst>
                <a:tab pos="0" algn="l"/>
              </a:tabLst>
            </a:pPr>
            <a:r>
              <a:rPr lang="fr-FR" sz="2500" spc="-1">
                <a:solidFill>
                  <a:srgbClr val="FFFFFF"/>
                </a:solidFill>
                <a:latin typeface="Calibri"/>
              </a:rPr>
              <a:t>Festival Effractions</a:t>
            </a:r>
          </a:p>
          <a:p>
            <a:pPr>
              <a:lnSpc>
                <a:spcPct val="90000"/>
              </a:lnSpc>
              <a:spcBef>
                <a:spcPts val="908"/>
              </a:spcBef>
              <a:tabLst>
                <a:tab pos="0" algn="l"/>
              </a:tabLst>
            </a:pPr>
            <a:endParaRPr lang="fr-FR" sz="2500" spc="-1">
              <a:solidFill>
                <a:srgbClr val="FFFFFF"/>
              </a:solidFill>
              <a:latin typeface="Calibri"/>
            </a:endParaRPr>
          </a:p>
          <a:p>
            <a:pPr>
              <a:lnSpc>
                <a:spcPct val="90000"/>
              </a:lnSpc>
              <a:spcBef>
                <a:spcPts val="908"/>
              </a:spcBef>
              <a:tabLst>
                <a:tab pos="0" algn="l"/>
              </a:tabLst>
            </a:pPr>
            <a:r>
              <a:rPr lang="fr-FR" sz="2500" spc="-1">
                <a:solidFill>
                  <a:srgbClr val="FFFFFF"/>
                </a:solidFill>
                <a:latin typeface="Calibri"/>
              </a:rPr>
              <a:t>- Festival Press start</a:t>
            </a:r>
          </a:p>
          <a:p>
            <a:pPr>
              <a:lnSpc>
                <a:spcPct val="90000"/>
              </a:lnSpc>
              <a:spcBef>
                <a:spcPts val="908"/>
              </a:spcBef>
              <a:tabLst>
                <a:tab pos="0" algn="l"/>
              </a:tabLst>
            </a:pPr>
            <a:endParaRPr lang="fr-FR" sz="2500" spc="-1">
              <a:solidFill>
                <a:srgbClr val="FFFFFF"/>
              </a:solidFill>
              <a:latin typeface="Calibri"/>
            </a:endParaRPr>
          </a:p>
          <a:p>
            <a:pPr>
              <a:lnSpc>
                <a:spcPct val="90000"/>
              </a:lnSpc>
              <a:spcBef>
                <a:spcPts val="908"/>
              </a:spcBef>
              <a:tabLst>
                <a:tab pos="0" algn="l"/>
              </a:tabLst>
            </a:pPr>
            <a:r>
              <a:rPr lang="fr-FR" sz="2500" spc="-1">
                <a:solidFill>
                  <a:srgbClr val="FFFFFF"/>
                </a:solidFill>
                <a:latin typeface="Calibri"/>
              </a:rPr>
              <a:t>Moyens : techniques, financiers, temps pour créer les projets, les partenariats et communiquer avant et après, travail interne (sensibilisation, formation)</a:t>
            </a:r>
          </a:p>
        </p:txBody>
      </p:sp>
      <p:sp>
        <p:nvSpPr>
          <p:cNvPr id="98" name="CustomShape 3"/>
          <p:cNvSpPr/>
          <p:nvPr/>
        </p:nvSpPr>
        <p:spPr>
          <a:xfrm rot="5400000">
            <a:off x="80673" y="-80346"/>
            <a:ext cx="833656" cy="994348"/>
          </a:xfrm>
          <a:prstGeom prst="triangle">
            <a:avLst>
              <a:gd name="adj" fmla="val 0"/>
            </a:avLst>
          </a:prstGeom>
          <a:solidFill>
            <a:srgbClr val="F0853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TextShape 1"/>
          <p:cNvSpPr txBox="1"/>
          <p:nvPr/>
        </p:nvSpPr>
        <p:spPr>
          <a:xfrm>
            <a:off x="628285" y="273641"/>
            <a:ext cx="7885884" cy="993660"/>
          </a:xfrm>
          <a:prstGeom prst="rect">
            <a:avLst/>
          </a:prstGeom>
          <a:noFill/>
          <a:ln>
            <a:noFill/>
          </a:ln>
        </p:spPr>
        <p:txBody>
          <a:bodyPr lIns="82936" tIns="41468" rIns="82936" bIns="41468" anchor="ctr">
            <a:noAutofit/>
          </a:bodyPr>
          <a:lstStyle/>
          <a:p>
            <a:pPr>
              <a:lnSpc>
                <a:spcPct val="90000"/>
              </a:lnSpc>
            </a:pPr>
            <a:r>
              <a:rPr lang="fr-FR" sz="4000" spc="-1">
                <a:solidFill>
                  <a:srgbClr val="FFFFFF"/>
                </a:solidFill>
                <a:latin typeface="Calibri Light"/>
              </a:rPr>
              <a:t>La communication</a:t>
            </a:r>
            <a:endParaRPr lang="fr-FR" sz="4000" spc="-1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100" name="TextShape 2"/>
          <p:cNvSpPr txBox="1"/>
          <p:nvPr/>
        </p:nvSpPr>
        <p:spPr>
          <a:xfrm>
            <a:off x="628285" y="1368854"/>
            <a:ext cx="7885884" cy="3552753"/>
          </a:xfrm>
          <a:prstGeom prst="rect">
            <a:avLst/>
          </a:prstGeom>
          <a:noFill/>
          <a:ln>
            <a:noFill/>
          </a:ln>
        </p:spPr>
        <p:txBody>
          <a:bodyPr lIns="82936" tIns="41468" rIns="82936" bIns="41468">
            <a:normAutofit fontScale="86000" lnSpcReduction="20000"/>
          </a:bodyPr>
          <a:lstStyle/>
          <a:p>
            <a:pPr>
              <a:lnSpc>
                <a:spcPct val="90000"/>
              </a:lnSpc>
              <a:spcBef>
                <a:spcPts val="908"/>
              </a:spcBef>
              <a:tabLst>
                <a:tab pos="0" algn="l"/>
              </a:tabLst>
            </a:pPr>
            <a:r>
              <a:rPr lang="fr-FR" sz="2500" spc="-1">
                <a:solidFill>
                  <a:srgbClr val="FFFFFF"/>
                </a:solidFill>
                <a:latin typeface="Calibri"/>
              </a:rPr>
              <a:t>Au cœur de la mission nationale</a:t>
            </a:r>
          </a:p>
          <a:p>
            <a:pPr marL="207340" indent="-207014">
              <a:lnSpc>
                <a:spcPct val="90000"/>
              </a:lnSpc>
              <a:spcBef>
                <a:spcPts val="908"/>
              </a:spcBef>
              <a:buClr>
                <a:srgbClr val="FFFFFF"/>
              </a:buClr>
              <a:buFont typeface="Arial"/>
              <a:buChar char="•"/>
              <a:tabLst>
                <a:tab pos="0" algn="l"/>
              </a:tabLst>
            </a:pPr>
            <a:r>
              <a:rPr lang="fr-FR" sz="2500" spc="-1">
                <a:solidFill>
                  <a:srgbClr val="FFFFFF"/>
                </a:solidFill>
                <a:latin typeface="Calibri"/>
              </a:rPr>
              <a:t>Journées d’étude : prochaine le 23 novembre 2021, Bpi</a:t>
            </a:r>
          </a:p>
          <a:p>
            <a:pPr marL="207340" indent="-207014">
              <a:lnSpc>
                <a:spcPct val="90000"/>
              </a:lnSpc>
              <a:spcBef>
                <a:spcPts val="908"/>
              </a:spcBef>
              <a:buClr>
                <a:srgbClr val="FFFFFF"/>
              </a:buClr>
              <a:buFont typeface="Arial"/>
              <a:buChar char="•"/>
              <a:tabLst>
                <a:tab pos="0" algn="l"/>
              </a:tabLst>
            </a:pPr>
            <a:r>
              <a:rPr lang="fr-FR" sz="2500" spc="-1">
                <a:solidFill>
                  <a:srgbClr val="FFFFFF"/>
                </a:solidFill>
                <a:latin typeface="Calibri"/>
              </a:rPr>
              <a:t>Webinaires : un « nouveau » mode de communication</a:t>
            </a:r>
          </a:p>
          <a:p>
            <a:pPr marL="207340" indent="-207014">
              <a:lnSpc>
                <a:spcPct val="90000"/>
              </a:lnSpc>
              <a:spcBef>
                <a:spcPts val="908"/>
              </a:spcBef>
              <a:buClr>
                <a:srgbClr val="FFFFFF"/>
              </a:buClr>
              <a:buFont typeface="Arial"/>
              <a:buChar char="•"/>
              <a:tabLst>
                <a:tab pos="0" algn="l"/>
              </a:tabLst>
            </a:pPr>
            <a:r>
              <a:rPr lang="fr-FR" sz="2500" spc="-1">
                <a:solidFill>
                  <a:srgbClr val="FFFFFF"/>
                </a:solidFill>
                <a:latin typeface="Calibri"/>
              </a:rPr>
              <a:t>Alphabib : projet de refonte</a:t>
            </a:r>
          </a:p>
          <a:p>
            <a:pPr marL="207340" indent="-207014">
              <a:lnSpc>
                <a:spcPct val="90000"/>
              </a:lnSpc>
              <a:spcBef>
                <a:spcPts val="908"/>
              </a:spcBef>
              <a:buClr>
                <a:srgbClr val="FFFFFF"/>
              </a:buClr>
              <a:buFont typeface="Arial"/>
              <a:buChar char="•"/>
              <a:tabLst>
                <a:tab pos="0" algn="l"/>
              </a:tabLst>
            </a:pPr>
            <a:r>
              <a:rPr lang="fr-FR" sz="2500" spc="-1">
                <a:solidFill>
                  <a:srgbClr val="FFFFFF"/>
                </a:solidFill>
                <a:latin typeface="Calibri"/>
              </a:rPr>
              <a:t>Le comité national et la suite des préconisations du rapport de l’IGÉSR</a:t>
            </a:r>
          </a:p>
          <a:p>
            <a:pPr>
              <a:lnSpc>
                <a:spcPct val="90000"/>
              </a:lnSpc>
              <a:spcBef>
                <a:spcPts val="908"/>
              </a:spcBef>
              <a:tabLst>
                <a:tab pos="0" algn="l"/>
              </a:tabLst>
            </a:pPr>
            <a:r>
              <a:rPr lang="fr-FR" sz="2500" u="sng" spc="-1">
                <a:solidFill>
                  <a:srgbClr val="EE7B08"/>
                </a:solidFill>
                <a:latin typeface="Calibri"/>
                <a:hlinkClick r:id="rId2"/>
              </a:rPr>
              <a:t>La prise en compte des handicaps dans les </a:t>
            </a:r>
            <a:r>
              <a:rPr lang="fr-FR" sz="2500" u="sng" spc="-1">
                <a:solidFill>
                  <a:srgbClr val="EE7B08"/>
                </a:solidFill>
                <a:latin typeface="Calibri"/>
                <a:hlinkClick r:id="rId2"/>
              </a:rPr>
              <a:t>bibliotheques</a:t>
            </a:r>
            <a:r>
              <a:rPr lang="fr-FR" sz="2500" u="sng" spc="-1">
                <a:solidFill>
                  <a:srgbClr val="EE7B08"/>
                </a:solidFill>
                <a:latin typeface="Calibri"/>
                <a:hlinkClick r:id="rId2"/>
              </a:rPr>
              <a:t> de l'enseignement </a:t>
            </a:r>
            <a:r>
              <a:rPr lang="fr-FR" sz="2500" u="sng" spc="-1">
                <a:solidFill>
                  <a:srgbClr val="EE7B08"/>
                </a:solidFill>
                <a:latin typeface="Calibri"/>
                <a:hlinkClick r:id="rId2"/>
              </a:rPr>
              <a:t>superieur</a:t>
            </a:r>
            <a:r>
              <a:rPr lang="fr-FR" sz="2500" u="sng" spc="-1">
                <a:solidFill>
                  <a:srgbClr val="EE7B08"/>
                </a:solidFill>
                <a:latin typeface="Calibri"/>
                <a:hlinkClick r:id="rId2"/>
              </a:rPr>
              <a:t> et dans les </a:t>
            </a:r>
            <a:r>
              <a:rPr lang="fr-FR" sz="2500" u="sng" spc="-1">
                <a:solidFill>
                  <a:srgbClr val="EE7B08"/>
                </a:solidFill>
                <a:latin typeface="Calibri"/>
                <a:hlinkClick r:id="rId2"/>
              </a:rPr>
              <a:t>bibliotheques</a:t>
            </a:r>
            <a:r>
              <a:rPr lang="fr-FR" sz="2500" u="sng" spc="-1">
                <a:solidFill>
                  <a:srgbClr val="EE7B08"/>
                </a:solidFill>
                <a:latin typeface="Calibri"/>
                <a:hlinkClick r:id="rId2"/>
              </a:rPr>
              <a:t> territoriales</a:t>
            </a:r>
            <a:endParaRPr lang="fr-FR" sz="2500" spc="-1">
              <a:solidFill>
                <a:srgbClr val="FFFFFF"/>
              </a:solidFill>
              <a:latin typeface="Calibri"/>
            </a:endParaRPr>
          </a:p>
          <a:p>
            <a:pPr>
              <a:lnSpc>
                <a:spcPct val="90000"/>
              </a:lnSpc>
              <a:spcBef>
                <a:spcPts val="908"/>
              </a:spcBef>
              <a:tabLst>
                <a:tab pos="0" algn="l"/>
              </a:tabLst>
            </a:pPr>
            <a:endParaRPr lang="fr-FR" sz="2500" spc="-1">
              <a:solidFill>
                <a:srgbClr val="FFFFFF"/>
              </a:solidFill>
              <a:latin typeface="Calibri"/>
            </a:endParaRPr>
          </a:p>
          <a:p>
            <a:pPr>
              <a:lnSpc>
                <a:spcPct val="90000"/>
              </a:lnSpc>
              <a:spcBef>
                <a:spcPts val="908"/>
              </a:spcBef>
              <a:tabLst>
                <a:tab pos="0" algn="l"/>
              </a:tabLst>
            </a:pPr>
            <a:r>
              <a:rPr lang="fr-FR" sz="2500" spc="-1">
                <a:solidFill>
                  <a:srgbClr val="FFFFFF"/>
                </a:solidFill>
                <a:latin typeface="Calibri"/>
              </a:rPr>
              <a:t>Moyens : temps² et budget accessibilité (LSF et sous-titrages)</a:t>
            </a:r>
          </a:p>
        </p:txBody>
      </p:sp>
      <p:sp>
        <p:nvSpPr>
          <p:cNvPr id="101" name="CustomShape 3"/>
          <p:cNvSpPr/>
          <p:nvPr/>
        </p:nvSpPr>
        <p:spPr>
          <a:xfrm rot="5400000">
            <a:off x="80999" y="-86877"/>
            <a:ext cx="833656" cy="994348"/>
          </a:xfrm>
          <a:prstGeom prst="triangle">
            <a:avLst>
              <a:gd name="adj" fmla="val 0"/>
            </a:avLst>
          </a:prstGeom>
          <a:solidFill>
            <a:srgbClr val="F0853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TextShape 1"/>
          <p:cNvSpPr txBox="1"/>
          <p:nvPr/>
        </p:nvSpPr>
        <p:spPr>
          <a:xfrm>
            <a:off x="1990982" y="849003"/>
            <a:ext cx="5161795" cy="1385508"/>
          </a:xfrm>
          <a:prstGeom prst="rect">
            <a:avLst/>
          </a:prstGeom>
          <a:noFill/>
          <a:ln>
            <a:noFill/>
          </a:ln>
        </p:spPr>
        <p:txBody>
          <a:bodyPr lIns="82936" tIns="41468" rIns="82936" bIns="41468" anchor="ctr">
            <a:noAutofit/>
          </a:bodyPr>
          <a:lstStyle/>
          <a:p>
            <a:pPr>
              <a:lnSpc>
                <a:spcPct val="90000"/>
              </a:lnSpc>
            </a:pPr>
            <a:r>
              <a:rPr lang="fr-FR" sz="4000" spc="-1">
                <a:solidFill>
                  <a:srgbClr val="FFFFFF"/>
                </a:solidFill>
                <a:latin typeface="Calibri Light"/>
              </a:rPr>
              <a:t>Merci de votre attention</a:t>
            </a:r>
            <a:endParaRPr lang="fr-FR" sz="4000" spc="-1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103" name="CustomShape 2"/>
          <p:cNvSpPr/>
          <p:nvPr/>
        </p:nvSpPr>
        <p:spPr>
          <a:xfrm rot="5400000">
            <a:off x="80999" y="-86877"/>
            <a:ext cx="833656" cy="994348"/>
          </a:xfrm>
          <a:prstGeom prst="triangle">
            <a:avLst>
              <a:gd name="adj" fmla="val 0"/>
            </a:avLst>
          </a:prstGeom>
          <a:solidFill>
            <a:srgbClr val="F0853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pic>
        <p:nvPicPr>
          <p:cNvPr id="104" name="Espace réservé du contenu 4"/>
          <p:cNvPicPr/>
          <p:nvPr/>
        </p:nvPicPr>
        <p:blipFill>
          <a:blip r:embed="rId2"/>
          <a:stretch/>
        </p:blipFill>
        <p:spPr>
          <a:xfrm>
            <a:off x="4049235" y="2478437"/>
            <a:ext cx="1043984" cy="1043948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639</TotalTime>
  <Words>371</Words>
  <Application>Microsoft Office PowerPoint</Application>
  <PresentationFormat>Affichage à l'écran (16:9)</PresentationFormat>
  <Paragraphs>51</Paragraphs>
  <Slides>7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2</vt:i4>
      </vt:variant>
      <vt:variant>
        <vt:lpstr>Titres des diapositives</vt:lpstr>
      </vt:variant>
      <vt:variant>
        <vt:i4>7</vt:i4>
      </vt:variant>
    </vt:vector>
  </HeadingPairs>
  <TitlesOfParts>
    <vt:vector size="9" baseType="lpstr">
      <vt:lpstr>Office Theme</vt:lpstr>
      <vt:lpstr>Office Theme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>bpi.fr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Fanny LEMAIRE</dc:creator>
  <cp:lastModifiedBy>ABF</cp:lastModifiedBy>
  <cp:revision>30</cp:revision>
  <dcterms:created xsi:type="dcterms:W3CDTF">2021-06-02T11:37:13Z</dcterms:created>
  <dcterms:modified xsi:type="dcterms:W3CDTF">2021-06-14T20:24:25Z</dcterms:modified>
  <dc:language>fr-FR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15.0000</vt:lpwstr>
  </property>
  <property fmtid="{D5CDD505-2E9C-101B-9397-08002B2CF9AE}" pid="3" name="Company">
    <vt:lpwstr>bpi.fr</vt:lpwstr>
  </property>
  <property fmtid="{D5CDD505-2E9C-101B-9397-08002B2CF9AE}" pid="4" name="HiddenSlides">
    <vt:i4>0</vt:i4>
  </property>
  <property fmtid="{D5CDD505-2E9C-101B-9397-08002B2CF9AE}" pid="5" name="HyperlinksChanged">
    <vt:bool>false</vt:bool>
  </property>
  <property fmtid="{D5CDD505-2E9C-101B-9397-08002B2CF9AE}" pid="6" name="LinksUpToDate">
    <vt:bool>false</vt:bool>
  </property>
  <property fmtid="{D5CDD505-2E9C-101B-9397-08002B2CF9AE}" pid="7" name="MMClips">
    <vt:i4>0</vt:i4>
  </property>
  <property fmtid="{D5CDD505-2E9C-101B-9397-08002B2CF9AE}" pid="8" name="Notes">
    <vt:i4>0</vt:i4>
  </property>
  <property fmtid="{D5CDD505-2E9C-101B-9397-08002B2CF9AE}" pid="9" name="PresentationFormat">
    <vt:lpwstr>Grand écran</vt:lpwstr>
  </property>
  <property fmtid="{D5CDD505-2E9C-101B-9397-08002B2CF9AE}" pid="10" name="ScaleCrop">
    <vt:bool>false</vt:bool>
  </property>
  <property fmtid="{D5CDD505-2E9C-101B-9397-08002B2CF9AE}" pid="11" name="ShareDoc">
    <vt:bool>false</vt:bool>
  </property>
  <property fmtid="{D5CDD505-2E9C-101B-9397-08002B2CF9AE}" pid="12" name="Slides">
    <vt:i4>7</vt:i4>
  </property>
</Properties>
</file>