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7559675" cy="10691813"/>
  <p:embeddedFontLst>
    <p:embeddedFont>
      <p:font typeface="Roboto"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2D200454-40CA-4A62-9FC3-DE9A4176ACB9}">
      <p15:notes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880">
          <p15:clr>
            <a:srgbClr val="000000"/>
          </p15:clr>
        </p15:guide>
        <p15:guide id="2" pos="2160">
          <p15:clr>
            <a:srgbClr val="000000"/>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dSpi6OJnY0i8NuGGkzRW1mVJGF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108" y="-132"/>
      </p:cViewPr>
      <p:guideLst>
        <p:guide orient="horz" pos="1959"/>
        <p:guide pos="2612"/>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sldNum" idx="12"/>
          </p:nvPr>
        </p:nvSpPr>
        <p:spPr>
          <a:xfrm>
            <a:off x="4278312" y="10156825"/>
            <a:ext cx="3279775" cy="533400"/>
          </a:xfrm>
          <a:prstGeom prst="rect">
            <a:avLst/>
          </a:prstGeom>
          <a:noFill/>
          <a:ln>
            <a:noFill/>
          </a:ln>
        </p:spPr>
        <p:txBody>
          <a:bodyPr spcFirstLastPara="1" wrap="square" lIns="0" tIns="0" rIns="0" bIns="0" anchor="b" anchorCtr="0">
            <a:noAutofit/>
          </a:bodyPr>
          <a:lstStyle/>
          <a:p>
            <a:pPr marL="0" marR="0" lvl="0" indent="0" algn="l" rtl="0">
              <a:lnSpc>
                <a:spcPct val="93000"/>
              </a:lnSpc>
              <a:spcBef>
                <a:spcPts val="0"/>
              </a:spcBef>
              <a:spcAft>
                <a:spcPts val="0"/>
              </a:spcAft>
              <a:buNone/>
            </a:pPr>
            <a:fld id="{00000000-1234-1234-1234-123412341234}" type="slidenum">
              <a:rPr lang="en-US" sz="1800" b="0" i="0" u="none" strike="noStrike" cap="none">
                <a:solidFill>
                  <a:srgbClr val="000000"/>
                </a:solidFill>
                <a:latin typeface="Arial"/>
                <a:ea typeface="Arial"/>
                <a:cs typeface="Arial"/>
                <a:sym typeface="Arial"/>
              </a:rPr>
              <a:t>‹N°›</a:t>
            </a:fld>
            <a:endParaRPr/>
          </a:p>
        </p:txBody>
      </p:sp>
      <p:sp>
        <p:nvSpPr>
          <p:cNvPr id="4" name="Google Shape;4;n"/>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 name="Google Shape;5;n"/>
          <p:cNvSpPr txBox="1">
            <a:spLocks noGrp="1"/>
          </p:cNvSpPr>
          <p:nvPr>
            <p:ph type="body" idx="1"/>
          </p:nvPr>
        </p:nvSpPr>
        <p:spPr>
          <a:xfrm>
            <a:off x="755650" y="5078412"/>
            <a:ext cx="6046787" cy="4810125"/>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6" name="Google Shape;6;n"/>
          <p:cNvSpPr txBox="1">
            <a:spLocks noGrp="1"/>
          </p:cNvSpPr>
          <p:nvPr>
            <p:ph type="hdr" idx="3"/>
          </p:nvPr>
        </p:nvSpPr>
        <p:spPr>
          <a:xfrm>
            <a:off x="0" y="0"/>
            <a:ext cx="3279775" cy="533400"/>
          </a:xfrm>
          <a:prstGeom prst="rect">
            <a:avLst/>
          </a:prstGeom>
          <a:noFill/>
          <a:ln>
            <a:noFill/>
          </a:ln>
        </p:spPr>
        <p:txBody>
          <a:bodyPr spcFirstLastPara="1" wrap="square" lIns="0" tIns="0" rIns="0" bIns="0" anchor="t" anchorCtr="0">
            <a:noAutofit/>
          </a:bodyPr>
          <a:lstStyle>
            <a:lvl1pPr marR="0" lvl="0" algn="l"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dt" idx="10"/>
          </p:nvPr>
        </p:nvSpPr>
        <p:spPr>
          <a:xfrm>
            <a:off x="4278312" y="0"/>
            <a:ext cx="3279775" cy="533400"/>
          </a:xfrm>
          <a:prstGeom prst="rect">
            <a:avLst/>
          </a:prstGeom>
          <a:noFill/>
          <a:ln>
            <a:noFill/>
          </a:ln>
        </p:spPr>
        <p:txBody>
          <a:bodyPr spcFirstLastPara="1" wrap="square" lIns="0" tIns="0" rIns="0" bIns="0" anchor="t" anchorCtr="0">
            <a:noAutofit/>
          </a:bodyPr>
          <a:lstStyle>
            <a:lvl1pPr marR="0" lvl="0" algn="r"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ftr" idx="11"/>
          </p:nvPr>
        </p:nvSpPr>
        <p:spPr>
          <a:xfrm>
            <a:off x="0" y="10156825"/>
            <a:ext cx="3279775" cy="533400"/>
          </a:xfrm>
          <a:prstGeom prst="rect">
            <a:avLst/>
          </a:prstGeom>
          <a:noFill/>
          <a:ln>
            <a:noFill/>
          </a:ln>
        </p:spPr>
        <p:txBody>
          <a:bodyPr spcFirstLastPara="1" wrap="square" lIns="0" tIns="0" rIns="0" bIns="0" anchor="b" anchorCtr="0">
            <a:noAutofit/>
          </a:bodyPr>
          <a:lstStyle>
            <a:lvl1pPr marR="0" lvl="0" algn="l" rtl="0">
              <a:lnSpc>
                <a:spcPct val="93000"/>
              </a:lnSpc>
              <a:spcBef>
                <a:spcPts val="0"/>
              </a:spcBef>
              <a:spcAft>
                <a:spcPts val="0"/>
              </a:spcAft>
              <a:buSzPts val="1400"/>
              <a:buNone/>
              <a:defRPr sz="1400" b="0" i="0" u="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9" name="Google Shape;9;n"/>
          <p:cNvSpPr txBox="1">
            <a:spLocks noGrp="1"/>
          </p:cNvSpPr>
          <p:nvPr>
            <p:ph type="sldNum" idx="4"/>
          </p:nvPr>
        </p:nvSpPr>
        <p:spPr>
          <a:xfrm>
            <a:off x="4278312"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3000"/>
              </a:lnSpc>
              <a:spcBef>
                <a:spcPts val="0"/>
              </a:spcBef>
              <a:spcAft>
                <a:spcPts val="0"/>
              </a:spcAft>
              <a:buClr>
                <a:srgbClr val="000000"/>
              </a:buClr>
              <a:buSzPts val="1400"/>
              <a:buFont typeface="Times New Roman"/>
              <a:buNone/>
            </a:pPr>
            <a:fld id="{00000000-1234-1234-1234-123412341234}" type="slidenum">
              <a:rPr lang="en-US" sz="1400" b="0" i="0" u="none">
                <a:solidFill>
                  <a:srgbClr val="000000"/>
                </a:solidFill>
                <a:latin typeface="Times New Roman"/>
                <a:ea typeface="Times New Roman"/>
                <a:cs typeface="Times New Roman"/>
                <a:sym typeface="Times New Roman"/>
              </a:rPr>
              <a:t>‹N°›</a:t>
            </a:fld>
            <a:endParaRPr/>
          </a:p>
        </p:txBody>
      </p:sp>
    </p:spTree>
    <p:extLst>
      <p:ext uri="{BB962C8B-B14F-4D97-AF65-F5344CB8AC3E}">
        <p14:creationId xmlns:p14="http://schemas.microsoft.com/office/powerpoint/2010/main" val="155287977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a:spLocks noGrp="1" noRot="1" noChangeAspect="1"/>
          </p:cNvSpPr>
          <p:nvPr>
            <p:ph type="sldImg" idx="2"/>
          </p:nvPr>
        </p:nvSpPr>
        <p:spPr>
          <a:xfrm>
            <a:off x="217488" y="812800"/>
            <a:ext cx="7124700"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3" name="Google Shape;33;p1:notes"/>
          <p:cNvSpPr txBox="1">
            <a:spLocks noGrp="1"/>
          </p:cNvSpPr>
          <p:nvPr>
            <p:ph type="body" idx="1"/>
          </p:nvPr>
        </p:nvSpPr>
        <p:spPr>
          <a:xfrm>
            <a:off x="755650" y="5078412"/>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df9aaa8cca_0_39: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10</a:t>
            </a:fld>
            <a:endParaRPr sz="1400"/>
          </a:p>
        </p:txBody>
      </p:sp>
      <p:sp>
        <p:nvSpPr>
          <p:cNvPr id="128" name="Google Shape;128;gdf9aaa8cca_0_39: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df9aaa8cca_0_39: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30" name="Google Shape;130;gdf9aaa8cca_0_39: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10</a:t>
            </a:fld>
            <a:endParaRPr>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dffa86a813_0_7: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11</a:t>
            </a:fld>
            <a:endParaRPr sz="1400"/>
          </a:p>
        </p:txBody>
      </p:sp>
      <p:sp>
        <p:nvSpPr>
          <p:cNvPr id="138" name="Google Shape;138;gdffa86a813_0_7: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dffa86a813_0_7: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40" name="Google Shape;140;gdffa86a813_0_7: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11</a:t>
            </a:fld>
            <a:endParaRPr>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dffa86a813_0_16: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12</a:t>
            </a:fld>
            <a:endParaRPr sz="1400"/>
          </a:p>
        </p:txBody>
      </p:sp>
      <p:sp>
        <p:nvSpPr>
          <p:cNvPr id="148" name="Google Shape;148;gdffa86a813_0_16: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dffa86a813_0_16: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50" name="Google Shape;150;gdffa86a813_0_16: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12</a:t>
            </a:fld>
            <a:endParaRPr>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dffa86a813_0_105: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13</a:t>
            </a:fld>
            <a:endParaRPr sz="1400"/>
          </a:p>
        </p:txBody>
      </p:sp>
      <p:sp>
        <p:nvSpPr>
          <p:cNvPr id="158" name="Google Shape;158;gdffa86a813_0_105: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dffa86a813_0_105: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60" name="Google Shape;160;gdffa86a813_0_105: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13</a:t>
            </a:fld>
            <a:endParaRPr>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df9aaa8cca_0_48: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14</a:t>
            </a:fld>
            <a:endParaRPr sz="1400"/>
          </a:p>
        </p:txBody>
      </p:sp>
      <p:sp>
        <p:nvSpPr>
          <p:cNvPr id="168" name="Google Shape;168;gdf9aaa8cca_0_48: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df9aaa8cca_0_48: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70" name="Google Shape;170;gdf9aaa8cca_0_48: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14</a:t>
            </a:fld>
            <a:endParaRPr>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dffa86a813_0_25: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15</a:t>
            </a:fld>
            <a:endParaRPr sz="1400"/>
          </a:p>
        </p:txBody>
      </p:sp>
      <p:sp>
        <p:nvSpPr>
          <p:cNvPr id="178" name="Google Shape;178;gdffa86a813_0_25: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dffa86a813_0_25: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80" name="Google Shape;180;gdffa86a813_0_25: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15</a:t>
            </a:fld>
            <a:endParaRPr>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dffa86a813_0_96: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16</a:t>
            </a:fld>
            <a:endParaRPr sz="1400"/>
          </a:p>
        </p:txBody>
      </p:sp>
      <p:sp>
        <p:nvSpPr>
          <p:cNvPr id="188" name="Google Shape;188;gdffa86a813_0_96: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dffa86a813_0_96: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90" name="Google Shape;190;gdffa86a813_0_96: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16</a:t>
            </a:fld>
            <a:endParaRPr>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dffa86a813_0_49: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17</a:t>
            </a:fld>
            <a:endParaRPr sz="1400"/>
          </a:p>
        </p:txBody>
      </p:sp>
      <p:sp>
        <p:nvSpPr>
          <p:cNvPr id="198" name="Google Shape;198;gdffa86a813_0_49: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dffa86a813_0_49: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200" name="Google Shape;200;gdffa86a813_0_49: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17</a:t>
            </a:fld>
            <a:endParaRPr>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5:notes"/>
          <p:cNvSpPr>
            <a:spLocks noGrp="1" noRot="1" noChangeAspect="1"/>
          </p:cNvSpPr>
          <p:nvPr>
            <p:ph type="sldImg" idx="2"/>
          </p:nvPr>
        </p:nvSpPr>
        <p:spPr>
          <a:xfrm>
            <a:off x="217488" y="812800"/>
            <a:ext cx="7124700"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08" name="Google Shape;208;p5:notes"/>
          <p:cNvSpPr txBox="1">
            <a:spLocks noGrp="1"/>
          </p:cNvSpPr>
          <p:nvPr>
            <p:ph type="body" idx="1"/>
          </p:nvPr>
        </p:nvSpPr>
        <p:spPr>
          <a:xfrm>
            <a:off x="755650" y="5078412"/>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df9aaa8cca_0_0: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Clr>
                <a:srgbClr val="000000"/>
              </a:buClr>
              <a:buFont typeface="Arial"/>
              <a:buNone/>
            </a:pPr>
            <a:fld id="{00000000-1234-1234-1234-123412341234}" type="slidenum">
              <a:rPr lang="en-US"/>
              <a:t>2</a:t>
            </a:fld>
            <a:endParaRPr sz="1400"/>
          </a:p>
        </p:txBody>
      </p:sp>
      <p:sp>
        <p:nvSpPr>
          <p:cNvPr id="41" name="Google Shape;41;gdf9aaa8cca_0_0: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 name="Google Shape;42;gdf9aaa8cca_0_0: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43" name="Google Shape;43;gdf9aaa8cca_0_0: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Clr>
                <a:srgbClr val="000000"/>
              </a:buClr>
              <a:buSzPts val="1400"/>
              <a:buFont typeface="Times New Roman"/>
              <a:buNone/>
            </a:pPr>
            <a:fld id="{00000000-1234-1234-1234-123412341234}" type="slidenum">
              <a:rPr lang="en-US"/>
              <a:t>2</a:t>
            </a:fld>
            <a:endParaRPr>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df9aaa8cca_0_18: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3</a:t>
            </a:fld>
            <a:endParaRPr sz="1400"/>
          </a:p>
        </p:txBody>
      </p:sp>
      <p:sp>
        <p:nvSpPr>
          <p:cNvPr id="53" name="Google Shape;53;gdf9aaa8cca_0_18: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gdf9aaa8cca_0_18: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55" name="Google Shape;55;gdf9aaa8cca_0_18: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3</a:t>
            </a:fld>
            <a:endParaRPr>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dffa86a813_0_125: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4</a:t>
            </a:fld>
            <a:endParaRPr sz="1400"/>
          </a:p>
        </p:txBody>
      </p:sp>
      <p:sp>
        <p:nvSpPr>
          <p:cNvPr id="64" name="Google Shape;64;gdffa86a813_0_125: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dffa86a813_0_125: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66" name="Google Shape;66;gdffa86a813_0_125: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4</a:t>
            </a:fld>
            <a:endParaRPr>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dffa86a813_0_76: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5</a:t>
            </a:fld>
            <a:endParaRPr sz="1400"/>
          </a:p>
        </p:txBody>
      </p:sp>
      <p:sp>
        <p:nvSpPr>
          <p:cNvPr id="76" name="Google Shape;76;gdffa86a813_0_76: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dffa86a813_0_76: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78" name="Google Shape;78;gdffa86a813_0_76: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5</a:t>
            </a:fld>
            <a:endParaRPr>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df9aaa8cca_0_29: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6</a:t>
            </a:fld>
            <a:endParaRPr sz="1400"/>
          </a:p>
        </p:txBody>
      </p:sp>
      <p:sp>
        <p:nvSpPr>
          <p:cNvPr id="86" name="Google Shape;86;gdf9aaa8cca_0_29: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df9aaa8cca_0_29: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88" name="Google Shape;88;gdf9aaa8cca_0_29: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6</a:t>
            </a:fld>
            <a:endParaRPr>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ffa86a813_0_135: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7</a:t>
            </a:fld>
            <a:endParaRPr sz="1400"/>
          </a:p>
        </p:txBody>
      </p:sp>
      <p:sp>
        <p:nvSpPr>
          <p:cNvPr id="97" name="Google Shape;97;gdffa86a813_0_135: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dffa86a813_0_135: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99" name="Google Shape;99;gdffa86a813_0_135: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7</a:t>
            </a:fld>
            <a:endParaRPr>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dffa86a813_0_36: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8</a:t>
            </a:fld>
            <a:endParaRPr sz="1400"/>
          </a:p>
        </p:txBody>
      </p:sp>
      <p:sp>
        <p:nvSpPr>
          <p:cNvPr id="108" name="Google Shape;108;gdffa86a813_0_36: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dffa86a813_0_36: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10" name="Google Shape;110;gdffa86a813_0_36: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8</a:t>
            </a:fld>
            <a:endParaRPr>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dffa86a813_0_58:notes"/>
          <p:cNvSpPr txBox="1">
            <a:spLocks noGrp="1"/>
          </p:cNvSpPr>
          <p:nvPr>
            <p:ph type="sldNum" idx="12"/>
          </p:nvPr>
        </p:nvSpPr>
        <p:spPr>
          <a:xfrm>
            <a:off x="4278312" y="10156825"/>
            <a:ext cx="3279900" cy="533400"/>
          </a:xfrm>
          <a:prstGeom prst="rect">
            <a:avLst/>
          </a:prstGeom>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9</a:t>
            </a:fld>
            <a:endParaRPr sz="1400"/>
          </a:p>
        </p:txBody>
      </p:sp>
      <p:sp>
        <p:nvSpPr>
          <p:cNvPr id="118" name="Google Shape;118;gdffa86a813_0_58:notes"/>
          <p:cNvSpPr>
            <a:spLocks noGrp="1" noRot="1" noChangeAspect="1"/>
          </p:cNvSpPr>
          <p:nvPr>
            <p:ph type="sldImg" idx="2"/>
          </p:nvPr>
        </p:nvSpPr>
        <p:spPr>
          <a:xfrm>
            <a:off x="217488" y="812800"/>
            <a:ext cx="7123112" cy="40068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dffa86a813_0_58:notes"/>
          <p:cNvSpPr txBox="1">
            <a:spLocks noGrp="1"/>
          </p:cNvSpPr>
          <p:nvPr>
            <p:ph type="body" idx="1"/>
          </p:nvPr>
        </p:nvSpPr>
        <p:spPr>
          <a:xfrm>
            <a:off x="755650" y="5078412"/>
            <a:ext cx="6046800" cy="4810200"/>
          </a:xfrm>
          <a:prstGeom prst="rect">
            <a:avLst/>
          </a:prstGeom>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120" name="Google Shape;120;gdffa86a813_0_58:notes"/>
          <p:cNvSpPr txBox="1">
            <a:spLocks noGrp="1"/>
          </p:cNvSpPr>
          <p:nvPr>
            <p:ph type="sldNum" idx="3"/>
          </p:nvPr>
        </p:nvSpPr>
        <p:spPr>
          <a:xfrm>
            <a:off x="4278312" y="10156825"/>
            <a:ext cx="3279900" cy="533400"/>
          </a:xfrm>
          <a:prstGeom prst="rect">
            <a:avLst/>
          </a:prstGeom>
        </p:spPr>
        <p:txBody>
          <a:bodyPr spcFirstLastPara="1" wrap="square" lIns="0" tIns="0" rIns="0" bIns="0" anchor="b" anchorCtr="0">
            <a:noAutofit/>
          </a:bodyPr>
          <a:lstStyle/>
          <a:p>
            <a:pPr marL="0" lvl="0" indent="0" algn="r" rtl="0">
              <a:spcBef>
                <a:spcPts val="0"/>
              </a:spcBef>
              <a:spcAft>
                <a:spcPts val="0"/>
              </a:spcAft>
              <a:buNone/>
            </a:pPr>
            <a:fld id="{00000000-1234-1234-1234-123412341234}" type="slidenum">
              <a:rPr lang="en-US"/>
              <a:t>9</a:t>
            </a:fld>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layout with centered title and subtitle placeholders"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622080" y="1932413"/>
            <a:ext cx="7050240" cy="1333393"/>
          </a:xfrm>
          <a:prstGeom prst="rect">
            <a:avLst/>
          </a:prstGeom>
          <a:noFill/>
          <a:ln>
            <a:noFill/>
          </a:ln>
        </p:spPr>
        <p:txBody>
          <a:bodyPr spcFirstLastPara="1" wrap="square" lIns="0" tIns="0" rIns="0" bIns="0" anchor="ctr" anchorCtr="0">
            <a:noAutofit/>
          </a:bodyPr>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244160" y="3524997"/>
            <a:ext cx="5806080" cy="1589704"/>
          </a:xfrm>
          <a:prstGeom prst="rect">
            <a:avLst/>
          </a:prstGeom>
          <a:noFill/>
          <a:ln>
            <a:noFill/>
          </a:ln>
        </p:spPr>
        <p:txBody>
          <a:bodyPr spcFirstLastPara="1" wrap="square" lIns="0" tIns="25781" rIns="0" bIns="0" anchor="t" anchorCtr="0">
            <a:noAutofit/>
          </a:bodyPr>
          <a:lstStyle>
            <a:lvl1pPr lvl="0" algn="l">
              <a:lnSpc>
                <a:spcPct val="93000"/>
              </a:lnSpc>
              <a:spcBef>
                <a:spcPts val="1270"/>
              </a:spcBef>
              <a:spcAft>
                <a:spcPts val="0"/>
              </a:spcAft>
              <a:buSzPts val="1400"/>
              <a:buNone/>
              <a:defRPr/>
            </a:lvl1pPr>
            <a:lvl2pPr lvl="1" algn="l">
              <a:lnSpc>
                <a:spcPct val="93000"/>
              </a:lnSpc>
              <a:spcBef>
                <a:spcPts val="998"/>
              </a:spcBef>
              <a:spcAft>
                <a:spcPts val="0"/>
              </a:spcAft>
              <a:buSzPts val="1400"/>
              <a:buNone/>
              <a:defRPr/>
            </a:lvl2pPr>
            <a:lvl3pPr lvl="2" algn="l">
              <a:lnSpc>
                <a:spcPct val="93000"/>
              </a:lnSpc>
              <a:spcBef>
                <a:spcPts val="726"/>
              </a:spcBef>
              <a:spcAft>
                <a:spcPts val="0"/>
              </a:spcAft>
              <a:buSzPts val="1400"/>
              <a:buNone/>
              <a:defRPr/>
            </a:lvl3pPr>
            <a:lvl4pPr lvl="3" algn="l">
              <a:lnSpc>
                <a:spcPct val="93000"/>
              </a:lnSpc>
              <a:spcBef>
                <a:spcPts val="454"/>
              </a:spcBef>
              <a:spcAft>
                <a:spcPts val="0"/>
              </a:spcAft>
              <a:buSzPts val="1400"/>
              <a:buNone/>
              <a:defRPr/>
            </a:lvl4pPr>
            <a:lvl5pPr lvl="4" algn="l">
              <a:lnSpc>
                <a:spcPct val="93000"/>
              </a:lnSpc>
              <a:spcBef>
                <a:spcPts val="181"/>
              </a:spcBef>
              <a:spcAft>
                <a:spcPts val="0"/>
              </a:spcAft>
              <a:buSzPts val="1400"/>
              <a:buNone/>
              <a:defRPr/>
            </a:lvl5pPr>
            <a:lvl6pPr lvl="5" algn="l">
              <a:lnSpc>
                <a:spcPct val="93000"/>
              </a:lnSpc>
              <a:spcBef>
                <a:spcPts val="181"/>
              </a:spcBef>
              <a:spcAft>
                <a:spcPts val="0"/>
              </a:spcAft>
              <a:buSzPts val="1400"/>
              <a:buNone/>
              <a:defRPr/>
            </a:lvl6pPr>
            <a:lvl7pPr lvl="6" algn="l">
              <a:lnSpc>
                <a:spcPct val="93000"/>
              </a:lnSpc>
              <a:spcBef>
                <a:spcPts val="181"/>
              </a:spcBef>
              <a:spcAft>
                <a:spcPts val="0"/>
              </a:spcAft>
              <a:buSzPts val="1400"/>
              <a:buNone/>
              <a:defRPr/>
            </a:lvl7pPr>
            <a:lvl8pPr lvl="7" algn="l">
              <a:lnSpc>
                <a:spcPct val="93000"/>
              </a:lnSpc>
              <a:spcBef>
                <a:spcPts val="181"/>
              </a:spcBef>
              <a:spcAft>
                <a:spcPts val="0"/>
              </a:spcAft>
              <a:buSzPts val="1400"/>
              <a:buNone/>
              <a:defRPr/>
            </a:lvl8pPr>
            <a:lvl9pPr lvl="8" algn="l">
              <a:lnSpc>
                <a:spcPct val="93000"/>
              </a:lnSpc>
              <a:spcBef>
                <a:spcPts val="181"/>
              </a:spcBef>
              <a:spcAft>
                <a:spcPts val="0"/>
              </a:spcAft>
              <a:buSzPts val="1400"/>
              <a:buNone/>
              <a:defRPr/>
            </a:lvl9pPr>
          </a:lstStyle>
          <a:p>
            <a:endParaRPr/>
          </a:p>
        </p:txBody>
      </p:sp>
      <p:sp>
        <p:nvSpPr>
          <p:cNvPr id="18" name="Google Shape;18;p7"/>
          <p:cNvSpPr txBox="1">
            <a:spLocks noGrp="1"/>
          </p:cNvSpPr>
          <p:nvPr>
            <p:ph type="dt" idx="10"/>
          </p:nvPr>
        </p:nvSpPr>
        <p:spPr>
          <a:xfrm>
            <a:off x="0" y="0"/>
            <a:ext cx="2721260" cy="2721165"/>
          </a:xfrm>
          <a:prstGeom prst="rect">
            <a:avLst/>
          </a:prstGeom>
          <a:noFill/>
          <a:ln>
            <a:noFill/>
          </a:ln>
        </p:spPr>
        <p:txBody>
          <a:bodyPr spcFirstLastPara="1" wrap="square" lIns="82922" tIns="41450" rIns="82922" bIns="41450" anchor="t" anchorCtr="0">
            <a:noAutofit/>
          </a:bodyPr>
          <a:lstStyle>
            <a:lvl1pPr marR="0" lvl="0" algn="l" rtl="0">
              <a:lnSpc>
                <a:spcPct val="93000"/>
              </a:lnSpc>
              <a:spcBef>
                <a:spcPts val="0"/>
              </a:spcBef>
              <a:spcAft>
                <a:spcPts val="0"/>
              </a:spcAft>
              <a:buSzPts val="1400"/>
              <a:buNone/>
              <a:defRPr sz="1600" b="0" i="0" u="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9pPr>
          </a:lstStyle>
          <a:p>
            <a:endParaRPr/>
          </a:p>
        </p:txBody>
      </p:sp>
      <p:sp>
        <p:nvSpPr>
          <p:cNvPr id="19" name="Google Shape;19;p7"/>
          <p:cNvSpPr txBox="1">
            <a:spLocks noGrp="1"/>
          </p:cNvSpPr>
          <p:nvPr>
            <p:ph type="ftr" idx="11"/>
          </p:nvPr>
        </p:nvSpPr>
        <p:spPr>
          <a:xfrm>
            <a:off x="3127680" y="4685597"/>
            <a:ext cx="2897280" cy="352787"/>
          </a:xfrm>
          <a:prstGeom prst="rect">
            <a:avLst/>
          </a:prstGeom>
          <a:noFill/>
          <a:ln>
            <a:noFill/>
          </a:ln>
        </p:spPr>
        <p:txBody>
          <a:bodyPr spcFirstLastPara="1" wrap="square" lIns="0" tIns="0" rIns="0" bIns="0" anchor="t" anchorCtr="0">
            <a:noAutofit/>
          </a:bodyPr>
          <a:lstStyle>
            <a:lvl1pPr lvl="0" algn="ctr">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6556320" y="4685597"/>
            <a:ext cx="2128320" cy="352787"/>
          </a:xfrm>
          <a:prstGeom prst="rect">
            <a:avLst/>
          </a:prstGeom>
          <a:noFill/>
          <a:ln>
            <a:noFill/>
          </a:ln>
        </p:spPr>
        <p:txBody>
          <a:bodyPr spcFirstLastPara="1" wrap="square" lIns="0" tIns="0" rIns="0" bIns="0" anchor="t" anchorCtr="0">
            <a:noAutofit/>
          </a:bodyPr>
          <a:lstStyle>
            <a:lvl1pPr marL="0" lvl="0"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1pPr>
            <a:lvl2pPr marL="0" lvl="1"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2pPr>
            <a:lvl3pPr marL="0" lvl="2"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3pPr>
            <a:lvl4pPr marL="0" lvl="3"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4pPr>
            <a:lvl5pPr marL="0" lvl="4"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5pPr>
            <a:lvl6pPr marL="0" lvl="5"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6pPr>
            <a:lvl7pPr marL="0" lvl="6"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7pPr>
            <a:lvl8pPr marL="0" lvl="7"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8pPr>
            <a:lvl9pPr marL="0" lvl="8"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9pPr>
          </a:lstStyle>
          <a:p>
            <a:fld id="{00000000-1234-1234-1234-12341234123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type="tx">
  <p:cSld name="TITLE_AND_BODY">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456480" y="204473"/>
            <a:ext cx="8226720" cy="856770"/>
          </a:xfrm>
          <a:prstGeom prst="rect">
            <a:avLst/>
          </a:prstGeom>
          <a:noFill/>
          <a:ln>
            <a:noFill/>
          </a:ln>
        </p:spPr>
        <p:txBody>
          <a:bodyPr spcFirstLastPara="1" wrap="square" lIns="0" tIns="0" rIns="0" bIns="0" anchor="ctr" anchorCtr="0">
            <a:noAutofit/>
          </a:bodyPr>
          <a:lstStyle>
            <a:lvl1pPr lvl="0" algn="ctr">
              <a:lnSpc>
                <a:spcPct val="93000"/>
              </a:lnSpc>
              <a:spcBef>
                <a:spcPts val="0"/>
              </a:spcBef>
              <a:spcAft>
                <a:spcPts val="0"/>
              </a:spcAft>
              <a:buSzPts val="1400"/>
              <a:buNone/>
              <a:defRPr/>
            </a:lvl1pPr>
            <a:lvl2pPr lvl="1" algn="ctr">
              <a:lnSpc>
                <a:spcPct val="93000"/>
              </a:lnSpc>
              <a:spcBef>
                <a:spcPts val="0"/>
              </a:spcBef>
              <a:spcAft>
                <a:spcPts val="0"/>
              </a:spcAft>
              <a:buSzPts val="1400"/>
              <a:buNone/>
              <a:defRPr/>
            </a:lvl2pPr>
            <a:lvl3pPr lvl="2" algn="ctr">
              <a:lnSpc>
                <a:spcPct val="93000"/>
              </a:lnSpc>
              <a:spcBef>
                <a:spcPts val="0"/>
              </a:spcBef>
              <a:spcAft>
                <a:spcPts val="0"/>
              </a:spcAft>
              <a:buSzPts val="1400"/>
              <a:buNone/>
              <a:defRPr/>
            </a:lvl3pPr>
            <a:lvl4pPr lvl="3" algn="ctr">
              <a:lnSpc>
                <a:spcPct val="93000"/>
              </a:lnSpc>
              <a:spcBef>
                <a:spcPts val="0"/>
              </a:spcBef>
              <a:spcAft>
                <a:spcPts val="0"/>
              </a:spcAft>
              <a:buSzPts val="1400"/>
              <a:buNone/>
              <a:defRPr/>
            </a:lvl4pPr>
            <a:lvl5pPr lvl="4" algn="ctr">
              <a:lnSpc>
                <a:spcPct val="93000"/>
              </a:lnSpc>
              <a:spcBef>
                <a:spcPts val="0"/>
              </a:spcBef>
              <a:spcAft>
                <a:spcPts val="0"/>
              </a:spcAft>
              <a:buSzPts val="1400"/>
              <a:buNone/>
              <a:defRPr/>
            </a:lvl5pPr>
            <a:lvl6pPr lvl="5" algn="ctr">
              <a:lnSpc>
                <a:spcPct val="93000"/>
              </a:lnSpc>
              <a:spcBef>
                <a:spcPts val="0"/>
              </a:spcBef>
              <a:spcAft>
                <a:spcPts val="0"/>
              </a:spcAft>
              <a:buSzPts val="1400"/>
              <a:buNone/>
              <a:defRPr/>
            </a:lvl6pPr>
            <a:lvl7pPr lvl="6" algn="ctr">
              <a:lnSpc>
                <a:spcPct val="93000"/>
              </a:lnSpc>
              <a:spcBef>
                <a:spcPts val="0"/>
              </a:spcBef>
              <a:spcAft>
                <a:spcPts val="0"/>
              </a:spcAft>
              <a:buSzPts val="1400"/>
              <a:buNone/>
              <a:defRPr/>
            </a:lvl7pPr>
            <a:lvl8pPr lvl="7" algn="ctr">
              <a:lnSpc>
                <a:spcPct val="93000"/>
              </a:lnSpc>
              <a:spcBef>
                <a:spcPts val="0"/>
              </a:spcBef>
              <a:spcAft>
                <a:spcPts val="0"/>
              </a:spcAft>
              <a:buSzPts val="1400"/>
              <a:buNone/>
              <a:defRPr/>
            </a:lvl8pPr>
            <a:lvl9pPr lvl="8" algn="ctr">
              <a:lnSpc>
                <a:spcPct val="93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456480" y="1203798"/>
            <a:ext cx="8226720" cy="2980696"/>
          </a:xfrm>
          <a:prstGeom prst="rect">
            <a:avLst/>
          </a:prstGeom>
          <a:noFill/>
          <a:ln>
            <a:noFill/>
          </a:ln>
        </p:spPr>
        <p:txBody>
          <a:bodyPr spcFirstLastPara="1" wrap="square" lIns="0" tIns="25781" rIns="0" bIns="0" anchor="t" anchorCtr="0">
            <a:noAutofit/>
          </a:bodyPr>
          <a:lstStyle>
            <a:lvl1pPr marL="414680" lvl="0" indent="-207340" algn="l">
              <a:lnSpc>
                <a:spcPct val="93000"/>
              </a:lnSpc>
              <a:spcBef>
                <a:spcPts val="1270"/>
              </a:spcBef>
              <a:spcAft>
                <a:spcPts val="0"/>
              </a:spcAft>
              <a:buSzPts val="1400"/>
              <a:buNone/>
              <a:defRPr/>
            </a:lvl1pPr>
            <a:lvl2pPr marL="829361" lvl="1" indent="-207340" algn="l">
              <a:lnSpc>
                <a:spcPct val="93000"/>
              </a:lnSpc>
              <a:spcBef>
                <a:spcPts val="998"/>
              </a:spcBef>
              <a:spcAft>
                <a:spcPts val="0"/>
              </a:spcAft>
              <a:buSzPts val="1400"/>
              <a:buNone/>
              <a:defRPr/>
            </a:lvl2pPr>
            <a:lvl3pPr marL="1244041" lvl="2" indent="-207340" algn="l">
              <a:lnSpc>
                <a:spcPct val="93000"/>
              </a:lnSpc>
              <a:spcBef>
                <a:spcPts val="726"/>
              </a:spcBef>
              <a:spcAft>
                <a:spcPts val="0"/>
              </a:spcAft>
              <a:buSzPts val="1400"/>
              <a:buNone/>
              <a:defRPr/>
            </a:lvl3pPr>
            <a:lvl4pPr marL="1658722" lvl="3" indent="-207340" algn="l">
              <a:lnSpc>
                <a:spcPct val="93000"/>
              </a:lnSpc>
              <a:spcBef>
                <a:spcPts val="454"/>
              </a:spcBef>
              <a:spcAft>
                <a:spcPts val="0"/>
              </a:spcAft>
              <a:buSzPts val="1400"/>
              <a:buNone/>
              <a:defRPr/>
            </a:lvl4pPr>
            <a:lvl5pPr marL="2073402" lvl="4" indent="-207340" algn="l">
              <a:lnSpc>
                <a:spcPct val="93000"/>
              </a:lnSpc>
              <a:spcBef>
                <a:spcPts val="181"/>
              </a:spcBef>
              <a:spcAft>
                <a:spcPts val="0"/>
              </a:spcAft>
              <a:buSzPts val="1400"/>
              <a:buNone/>
              <a:defRPr/>
            </a:lvl5pPr>
            <a:lvl6pPr marL="2488082" lvl="5" indent="-207340" algn="l">
              <a:lnSpc>
                <a:spcPct val="93000"/>
              </a:lnSpc>
              <a:spcBef>
                <a:spcPts val="181"/>
              </a:spcBef>
              <a:spcAft>
                <a:spcPts val="0"/>
              </a:spcAft>
              <a:buSzPts val="1400"/>
              <a:buNone/>
              <a:defRPr/>
            </a:lvl6pPr>
            <a:lvl7pPr marL="2902763" lvl="6" indent="-207340" algn="l">
              <a:lnSpc>
                <a:spcPct val="93000"/>
              </a:lnSpc>
              <a:spcBef>
                <a:spcPts val="181"/>
              </a:spcBef>
              <a:spcAft>
                <a:spcPts val="0"/>
              </a:spcAft>
              <a:buSzPts val="1400"/>
              <a:buNone/>
              <a:defRPr/>
            </a:lvl7pPr>
            <a:lvl8pPr marL="3317443" lvl="7" indent="-207340" algn="l">
              <a:lnSpc>
                <a:spcPct val="93000"/>
              </a:lnSpc>
              <a:spcBef>
                <a:spcPts val="181"/>
              </a:spcBef>
              <a:spcAft>
                <a:spcPts val="0"/>
              </a:spcAft>
              <a:buSzPts val="1400"/>
              <a:buNone/>
              <a:defRPr/>
            </a:lvl8pPr>
            <a:lvl9pPr marL="3732124" lvl="8" indent="-207340" algn="l">
              <a:lnSpc>
                <a:spcPct val="93000"/>
              </a:lnSpc>
              <a:spcBef>
                <a:spcPts val="181"/>
              </a:spcBef>
              <a:spcAft>
                <a:spcPts val="0"/>
              </a:spcAft>
              <a:buSzPts val="1400"/>
              <a:buNone/>
              <a:defRPr/>
            </a:lvl9pPr>
          </a:lstStyle>
          <a:p>
            <a:endParaRPr/>
          </a:p>
        </p:txBody>
      </p:sp>
      <p:sp>
        <p:nvSpPr>
          <p:cNvPr id="24" name="Google Shape;24;p8"/>
          <p:cNvSpPr txBox="1">
            <a:spLocks noGrp="1"/>
          </p:cNvSpPr>
          <p:nvPr>
            <p:ph type="dt" idx="10"/>
          </p:nvPr>
        </p:nvSpPr>
        <p:spPr>
          <a:xfrm>
            <a:off x="0" y="0"/>
            <a:ext cx="2721260" cy="2721165"/>
          </a:xfrm>
          <a:prstGeom prst="rect">
            <a:avLst/>
          </a:prstGeom>
          <a:noFill/>
          <a:ln>
            <a:noFill/>
          </a:ln>
        </p:spPr>
        <p:txBody>
          <a:bodyPr spcFirstLastPara="1" wrap="square" lIns="82922" tIns="41450" rIns="82922" bIns="41450" anchor="t" anchorCtr="0">
            <a:noAutofit/>
          </a:bodyPr>
          <a:lstStyle>
            <a:lvl1pPr marR="0" lvl="0" algn="l" rtl="0">
              <a:lnSpc>
                <a:spcPct val="93000"/>
              </a:lnSpc>
              <a:spcBef>
                <a:spcPts val="0"/>
              </a:spcBef>
              <a:spcAft>
                <a:spcPts val="0"/>
              </a:spcAft>
              <a:buSzPts val="1400"/>
              <a:buNone/>
              <a:defRPr sz="1600" b="0" i="0" u="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9pPr>
          </a:lstStyle>
          <a:p>
            <a:endParaRPr/>
          </a:p>
        </p:txBody>
      </p:sp>
      <p:sp>
        <p:nvSpPr>
          <p:cNvPr id="25" name="Google Shape;25;p8"/>
          <p:cNvSpPr txBox="1">
            <a:spLocks noGrp="1"/>
          </p:cNvSpPr>
          <p:nvPr>
            <p:ph type="ftr" idx="11"/>
          </p:nvPr>
        </p:nvSpPr>
        <p:spPr>
          <a:xfrm>
            <a:off x="3127680" y="4685597"/>
            <a:ext cx="2897280" cy="352787"/>
          </a:xfrm>
          <a:prstGeom prst="rect">
            <a:avLst/>
          </a:prstGeom>
          <a:noFill/>
          <a:ln>
            <a:noFill/>
          </a:ln>
        </p:spPr>
        <p:txBody>
          <a:bodyPr spcFirstLastPara="1" wrap="square" lIns="0" tIns="0" rIns="0" bIns="0" anchor="t" anchorCtr="0">
            <a:noAutofit/>
          </a:bodyPr>
          <a:lstStyle>
            <a:lvl1pPr lvl="0" algn="ctr">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6556320" y="4685597"/>
            <a:ext cx="2128320" cy="352787"/>
          </a:xfrm>
          <a:prstGeom prst="rect">
            <a:avLst/>
          </a:prstGeom>
          <a:noFill/>
          <a:ln>
            <a:noFill/>
          </a:ln>
        </p:spPr>
        <p:txBody>
          <a:bodyPr spcFirstLastPara="1" wrap="square" lIns="0" tIns="0" rIns="0" bIns="0" anchor="t" anchorCtr="0">
            <a:noAutofit/>
          </a:bodyPr>
          <a:lstStyle>
            <a:lvl1pPr marL="0" lvl="0"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1pPr>
            <a:lvl2pPr marL="0" lvl="1"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2pPr>
            <a:lvl3pPr marL="0" lvl="2"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3pPr>
            <a:lvl4pPr marL="0" lvl="3"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4pPr>
            <a:lvl5pPr marL="0" lvl="4"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5pPr>
            <a:lvl6pPr marL="0" lvl="5"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6pPr>
            <a:lvl7pPr marL="0" lvl="6"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7pPr>
            <a:lvl8pPr marL="0" lvl="7"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8pPr>
            <a:lvl9pPr marL="0" lvl="8"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9pPr>
          </a:lstStyle>
          <a:p>
            <a:fld id="{00000000-1234-1234-1234-12341234123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9"/>
          <p:cNvSpPr txBox="1">
            <a:spLocks noGrp="1"/>
          </p:cNvSpPr>
          <p:nvPr>
            <p:ph type="dt" idx="10"/>
          </p:nvPr>
        </p:nvSpPr>
        <p:spPr>
          <a:xfrm>
            <a:off x="0" y="0"/>
            <a:ext cx="2721260" cy="2721165"/>
          </a:xfrm>
          <a:prstGeom prst="rect">
            <a:avLst/>
          </a:prstGeom>
          <a:noFill/>
          <a:ln>
            <a:noFill/>
          </a:ln>
        </p:spPr>
        <p:txBody>
          <a:bodyPr spcFirstLastPara="1" wrap="square" lIns="82922" tIns="41450" rIns="82922" bIns="41450" anchor="t" anchorCtr="0">
            <a:noAutofit/>
          </a:bodyPr>
          <a:lstStyle>
            <a:lvl1pPr marR="0" lvl="0" algn="l" rtl="0">
              <a:lnSpc>
                <a:spcPct val="93000"/>
              </a:lnSpc>
              <a:spcBef>
                <a:spcPts val="0"/>
              </a:spcBef>
              <a:spcAft>
                <a:spcPts val="0"/>
              </a:spcAft>
              <a:buSzPts val="1400"/>
              <a:buNone/>
              <a:defRPr sz="1600" b="0" i="0" u="none">
                <a:solidFill>
                  <a:srgbClr val="000000"/>
                </a:solidFill>
                <a:latin typeface="Arial"/>
                <a:ea typeface="Arial"/>
                <a:cs typeface="Arial"/>
                <a:sym typeface="Arial"/>
              </a:defRPr>
            </a:lvl1pPr>
            <a:lvl2pPr marR="0" lvl="1"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9pPr>
          </a:lstStyle>
          <a:p>
            <a:endParaRPr/>
          </a:p>
        </p:txBody>
      </p:sp>
      <p:sp>
        <p:nvSpPr>
          <p:cNvPr id="29" name="Google Shape;29;p9"/>
          <p:cNvSpPr txBox="1">
            <a:spLocks noGrp="1"/>
          </p:cNvSpPr>
          <p:nvPr>
            <p:ph type="ftr" idx="11"/>
          </p:nvPr>
        </p:nvSpPr>
        <p:spPr>
          <a:xfrm>
            <a:off x="3127680" y="4685597"/>
            <a:ext cx="2897280" cy="352787"/>
          </a:xfrm>
          <a:prstGeom prst="rect">
            <a:avLst/>
          </a:prstGeom>
          <a:noFill/>
          <a:ln>
            <a:noFill/>
          </a:ln>
        </p:spPr>
        <p:txBody>
          <a:bodyPr spcFirstLastPara="1" wrap="square" lIns="0" tIns="0" rIns="0" bIns="0" anchor="t" anchorCtr="0">
            <a:noAutofit/>
          </a:bodyPr>
          <a:lstStyle>
            <a:lvl1pPr lvl="0" algn="ctr">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0" name="Google Shape;30;p9"/>
          <p:cNvSpPr txBox="1">
            <a:spLocks noGrp="1"/>
          </p:cNvSpPr>
          <p:nvPr>
            <p:ph type="sldNum" idx="12"/>
          </p:nvPr>
        </p:nvSpPr>
        <p:spPr>
          <a:xfrm>
            <a:off x="6556320" y="4685597"/>
            <a:ext cx="2128320" cy="352787"/>
          </a:xfrm>
          <a:prstGeom prst="rect">
            <a:avLst/>
          </a:prstGeom>
          <a:noFill/>
          <a:ln>
            <a:noFill/>
          </a:ln>
        </p:spPr>
        <p:txBody>
          <a:bodyPr spcFirstLastPara="1" wrap="square" lIns="0" tIns="0" rIns="0" bIns="0" anchor="t" anchorCtr="0">
            <a:noAutofit/>
          </a:bodyPr>
          <a:lstStyle>
            <a:lvl1pPr marL="0" lvl="0"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1pPr>
            <a:lvl2pPr marL="0" lvl="1"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2pPr>
            <a:lvl3pPr marL="0" lvl="2"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3pPr>
            <a:lvl4pPr marL="0" lvl="3"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4pPr>
            <a:lvl5pPr marL="0" lvl="4"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5pPr>
            <a:lvl6pPr marL="0" lvl="5"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6pPr>
            <a:lvl7pPr marL="0" lvl="6"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7pPr>
            <a:lvl8pPr marL="0" lvl="7"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8pPr>
            <a:lvl9pPr marL="0" lvl="8" indent="0" algn="r">
              <a:lnSpc>
                <a:spcPct val="93000"/>
              </a:lnSpc>
              <a:spcBef>
                <a:spcPts val="0"/>
              </a:spcBef>
              <a:spcAft>
                <a:spcPts val="0"/>
              </a:spcAft>
              <a:buNone/>
              <a:defRPr sz="1300">
                <a:solidFill>
                  <a:srgbClr val="000000"/>
                </a:solidFill>
                <a:latin typeface="Times New Roman"/>
                <a:ea typeface="Times New Roman"/>
                <a:cs typeface="Times New Roman"/>
                <a:sym typeface="Times New Roman"/>
              </a:defRPr>
            </a:lvl9pPr>
          </a:lstStyle>
          <a:p>
            <a:fld id="{00000000-1234-1234-1234-123412341234}"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
        <p:cNvGrpSpPr/>
        <p:nvPr/>
      </p:nvGrpSpPr>
      <p:grpSpPr>
        <a:xfrm>
          <a:off x="0" y="0"/>
          <a:ext cx="0" cy="0"/>
          <a:chOff x="0" y="0"/>
          <a:chExt cx="0" cy="0"/>
        </a:xfrm>
      </p:grpSpPr>
      <p:sp>
        <p:nvSpPr>
          <p:cNvPr id="11" name="Google Shape;11;p6"/>
          <p:cNvSpPr txBox="1">
            <a:spLocks noGrp="1"/>
          </p:cNvSpPr>
          <p:nvPr>
            <p:ph type="title"/>
          </p:nvPr>
        </p:nvSpPr>
        <p:spPr>
          <a:xfrm>
            <a:off x="456480" y="204473"/>
            <a:ext cx="8226720" cy="856770"/>
          </a:xfrm>
          <a:prstGeom prst="rect">
            <a:avLst/>
          </a:prstGeom>
          <a:noFill/>
          <a:ln>
            <a:noFill/>
          </a:ln>
        </p:spPr>
        <p:txBody>
          <a:bodyPr spcFirstLastPara="1" wrap="square" lIns="0" tIns="0" rIns="0" bIns="0" anchor="ctr" anchorCtr="0">
            <a:noAutofit/>
          </a:bodyPr>
          <a:lstStyle>
            <a:lvl1pPr marR="0" lvl="0"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1pPr>
            <a:lvl2pPr marR="0" lvl="1"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2pPr>
            <a:lvl3pPr marR="0" lvl="2"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3pPr>
            <a:lvl4pPr marR="0" lvl="3"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4pPr>
            <a:lvl5pPr marR="0" lvl="4"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5pPr>
            <a:lvl6pPr marR="0" lvl="5"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6pPr>
            <a:lvl7pPr marR="0" lvl="6"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7pPr>
            <a:lvl8pPr marR="0" lvl="7"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8pPr>
            <a:lvl9pPr marR="0" lvl="8" algn="ctr" rtl="0">
              <a:lnSpc>
                <a:spcPct val="93000"/>
              </a:lnSpc>
              <a:spcBef>
                <a:spcPts val="0"/>
              </a:spcBef>
              <a:spcAft>
                <a:spcPts val="0"/>
              </a:spcAft>
              <a:buSzPts val="1400"/>
              <a:buNone/>
              <a:defRPr sz="4400" b="0" i="0" u="none" strike="noStrike" cap="none">
                <a:solidFill>
                  <a:srgbClr val="000000"/>
                </a:solidFill>
                <a:latin typeface="Arial"/>
                <a:ea typeface="Arial"/>
                <a:cs typeface="Arial"/>
                <a:sym typeface="Arial"/>
              </a:defRPr>
            </a:lvl9pPr>
          </a:lstStyle>
          <a:p>
            <a:endParaRPr/>
          </a:p>
        </p:txBody>
      </p:sp>
      <p:sp>
        <p:nvSpPr>
          <p:cNvPr id="12" name="Google Shape;12;p6"/>
          <p:cNvSpPr txBox="1">
            <a:spLocks noGrp="1"/>
          </p:cNvSpPr>
          <p:nvPr>
            <p:ph type="body" idx="1"/>
          </p:nvPr>
        </p:nvSpPr>
        <p:spPr>
          <a:xfrm>
            <a:off x="456480" y="1203798"/>
            <a:ext cx="8226720" cy="2980696"/>
          </a:xfrm>
          <a:prstGeom prst="rect">
            <a:avLst/>
          </a:prstGeom>
          <a:noFill/>
          <a:ln>
            <a:noFill/>
          </a:ln>
        </p:spPr>
        <p:txBody>
          <a:bodyPr spcFirstLastPara="1" wrap="square" lIns="0" tIns="25781" rIns="0" bIns="0" anchor="t" anchorCtr="0">
            <a:noAutofit/>
          </a:bodyPr>
          <a:lstStyle>
            <a:lvl1pPr marL="457200" marR="0" lvl="0" indent="-228600" algn="l" rtl="0">
              <a:lnSpc>
                <a:spcPct val="93000"/>
              </a:lnSpc>
              <a:spcBef>
                <a:spcPts val="1400"/>
              </a:spcBef>
              <a:spcAft>
                <a:spcPts val="0"/>
              </a:spcAft>
              <a:buSzPts val="1400"/>
              <a:buNone/>
              <a:defRPr sz="3200" b="0" i="0" u="none" strike="noStrike" cap="none">
                <a:solidFill>
                  <a:srgbClr val="000000"/>
                </a:solidFill>
                <a:latin typeface="Arial"/>
                <a:ea typeface="Arial"/>
                <a:cs typeface="Arial"/>
                <a:sym typeface="Arial"/>
              </a:defRPr>
            </a:lvl1pPr>
            <a:lvl2pPr marL="914400" marR="0" lvl="1" indent="-228600" algn="l" rtl="0">
              <a:lnSpc>
                <a:spcPct val="93000"/>
              </a:lnSpc>
              <a:spcBef>
                <a:spcPts val="1100"/>
              </a:spcBef>
              <a:spcAft>
                <a:spcPts val="0"/>
              </a:spcAft>
              <a:buSzPts val="1400"/>
              <a:buNone/>
              <a:defRPr sz="2800" b="0" i="0" u="none" strike="noStrike" cap="none">
                <a:solidFill>
                  <a:srgbClr val="000000"/>
                </a:solidFill>
                <a:latin typeface="Arial"/>
                <a:ea typeface="Arial"/>
                <a:cs typeface="Arial"/>
                <a:sym typeface="Arial"/>
              </a:defRPr>
            </a:lvl2pPr>
            <a:lvl3pPr marL="1371600" marR="0" lvl="2" indent="-228600" algn="l" rtl="0">
              <a:lnSpc>
                <a:spcPct val="93000"/>
              </a:lnSpc>
              <a:spcBef>
                <a:spcPts val="800"/>
              </a:spcBef>
              <a:spcAft>
                <a:spcPts val="0"/>
              </a:spcAft>
              <a:buSzPts val="1400"/>
              <a:buNone/>
              <a:defRPr sz="2400" b="0" i="0" u="none" strike="noStrike" cap="none">
                <a:solidFill>
                  <a:srgbClr val="000000"/>
                </a:solidFill>
                <a:latin typeface="Arial"/>
                <a:ea typeface="Arial"/>
                <a:cs typeface="Arial"/>
                <a:sym typeface="Arial"/>
              </a:defRPr>
            </a:lvl3pPr>
            <a:lvl4pPr marL="1828800" marR="0" lvl="3" indent="-228600" algn="l" rtl="0">
              <a:lnSpc>
                <a:spcPct val="93000"/>
              </a:lnSpc>
              <a:spcBef>
                <a:spcPts val="500"/>
              </a:spcBef>
              <a:spcAft>
                <a:spcPts val="0"/>
              </a:spcAft>
              <a:buSzPts val="1400"/>
              <a:buNone/>
              <a:defRPr sz="2000" b="0" i="0" u="none" strike="noStrike" cap="none">
                <a:solidFill>
                  <a:srgbClr val="000000"/>
                </a:solidFill>
                <a:latin typeface="Arial"/>
                <a:ea typeface="Arial"/>
                <a:cs typeface="Arial"/>
                <a:sym typeface="Arial"/>
              </a:defRPr>
            </a:lvl4pPr>
            <a:lvl5pPr marL="2286000" marR="0" lvl="4" indent="-228600" algn="l" rtl="0">
              <a:lnSpc>
                <a:spcPct val="93000"/>
              </a:lnSpc>
              <a:spcBef>
                <a:spcPts val="200"/>
              </a:spcBef>
              <a:spcAft>
                <a:spcPts val="0"/>
              </a:spcAft>
              <a:buSzPts val="1400"/>
              <a:buNone/>
              <a:defRPr sz="2000" b="0" i="0" u="none" strike="noStrike" cap="none">
                <a:solidFill>
                  <a:srgbClr val="000000"/>
                </a:solidFill>
                <a:latin typeface="Arial"/>
                <a:ea typeface="Arial"/>
                <a:cs typeface="Arial"/>
                <a:sym typeface="Arial"/>
              </a:defRPr>
            </a:lvl5pPr>
            <a:lvl6pPr marL="2743200" marR="0" lvl="5" indent="-228600" algn="l" rtl="0">
              <a:lnSpc>
                <a:spcPct val="93000"/>
              </a:lnSpc>
              <a:spcBef>
                <a:spcPts val="200"/>
              </a:spcBef>
              <a:spcAft>
                <a:spcPts val="0"/>
              </a:spcAft>
              <a:buSzPts val="1400"/>
              <a:buNone/>
              <a:defRPr sz="2000" b="0" i="0" u="none" strike="noStrike" cap="none">
                <a:solidFill>
                  <a:srgbClr val="000000"/>
                </a:solidFill>
                <a:latin typeface="Arial"/>
                <a:ea typeface="Arial"/>
                <a:cs typeface="Arial"/>
                <a:sym typeface="Arial"/>
              </a:defRPr>
            </a:lvl6pPr>
            <a:lvl7pPr marL="3200400" marR="0" lvl="6" indent="-228600" algn="l" rtl="0">
              <a:lnSpc>
                <a:spcPct val="93000"/>
              </a:lnSpc>
              <a:spcBef>
                <a:spcPts val="200"/>
              </a:spcBef>
              <a:spcAft>
                <a:spcPts val="0"/>
              </a:spcAft>
              <a:buSzPts val="1400"/>
              <a:buNone/>
              <a:defRPr sz="2000" b="0" i="0" u="none" strike="noStrike" cap="none">
                <a:solidFill>
                  <a:srgbClr val="000000"/>
                </a:solidFill>
                <a:latin typeface="Arial"/>
                <a:ea typeface="Arial"/>
                <a:cs typeface="Arial"/>
                <a:sym typeface="Arial"/>
              </a:defRPr>
            </a:lvl7pPr>
            <a:lvl8pPr marL="3657600" marR="0" lvl="7" indent="-228600" algn="l" rtl="0">
              <a:lnSpc>
                <a:spcPct val="93000"/>
              </a:lnSpc>
              <a:spcBef>
                <a:spcPts val="200"/>
              </a:spcBef>
              <a:spcAft>
                <a:spcPts val="0"/>
              </a:spcAft>
              <a:buSzPts val="1400"/>
              <a:buNone/>
              <a:defRPr sz="2000" b="0" i="0" u="none" strike="noStrike" cap="none">
                <a:solidFill>
                  <a:srgbClr val="000000"/>
                </a:solidFill>
                <a:latin typeface="Arial"/>
                <a:ea typeface="Arial"/>
                <a:cs typeface="Arial"/>
                <a:sym typeface="Arial"/>
              </a:defRPr>
            </a:lvl8pPr>
            <a:lvl9pPr marL="4114800" marR="0" lvl="8" indent="-228600" algn="l" rtl="0">
              <a:lnSpc>
                <a:spcPct val="93000"/>
              </a:lnSpc>
              <a:spcBef>
                <a:spcPts val="200"/>
              </a:spcBef>
              <a:spcAft>
                <a:spcPts val="0"/>
              </a:spcAft>
              <a:buSzPts val="1400"/>
              <a:buNone/>
              <a:defRPr sz="2000" b="0" i="0" u="none" strike="noStrike" cap="none">
                <a:solidFill>
                  <a:srgbClr val="000000"/>
                </a:solidFill>
                <a:latin typeface="Arial"/>
                <a:ea typeface="Arial"/>
                <a:cs typeface="Arial"/>
                <a:sym typeface="Arial"/>
              </a:defRPr>
            </a:lvl9pPr>
          </a:lstStyle>
          <a:p>
            <a:endParaRPr/>
          </a:p>
        </p:txBody>
      </p:sp>
      <p:sp>
        <p:nvSpPr>
          <p:cNvPr id="13" name="Google Shape;13;p6"/>
          <p:cNvSpPr txBox="1">
            <a:spLocks noGrp="1"/>
          </p:cNvSpPr>
          <p:nvPr>
            <p:ph type="ftr" idx="11"/>
          </p:nvPr>
        </p:nvSpPr>
        <p:spPr>
          <a:xfrm>
            <a:off x="3127680" y="4685597"/>
            <a:ext cx="2897280" cy="352787"/>
          </a:xfrm>
          <a:prstGeom prst="rect">
            <a:avLst/>
          </a:prstGeom>
          <a:noFill/>
          <a:ln>
            <a:noFill/>
          </a:ln>
        </p:spPr>
        <p:txBody>
          <a:bodyPr spcFirstLastPara="1" wrap="square" lIns="0" tIns="0" rIns="0" bIns="0" anchor="t" anchorCtr="0">
            <a:noAutofit/>
          </a:bodyPr>
          <a:lstStyle>
            <a:lvl1pPr marR="0" lvl="0" algn="ctr" rtl="0">
              <a:lnSpc>
                <a:spcPct val="93000"/>
              </a:lnSpc>
              <a:spcBef>
                <a:spcPts val="0"/>
              </a:spcBef>
              <a:spcAft>
                <a:spcPts val="0"/>
              </a:spcAft>
              <a:buSzPts val="1400"/>
              <a:buNone/>
              <a:defRPr sz="1300" b="0" i="0" u="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SzPts val="1400"/>
              <a:buNone/>
              <a:defRPr sz="1600" b="0" i="0" u="none" strike="noStrike" cap="none">
                <a:solidFill>
                  <a:srgbClr val="000000"/>
                </a:solidFill>
                <a:latin typeface="Arial"/>
                <a:ea typeface="Arial"/>
                <a:cs typeface="Arial"/>
                <a:sym typeface="Arial"/>
              </a:defRPr>
            </a:lvl9pPr>
          </a:lstStyle>
          <a:p>
            <a:endParaRPr/>
          </a:p>
        </p:txBody>
      </p:sp>
      <p:sp>
        <p:nvSpPr>
          <p:cNvPr id="14" name="Google Shape;14;p6"/>
          <p:cNvSpPr txBox="1">
            <a:spLocks noGrp="1"/>
          </p:cNvSpPr>
          <p:nvPr>
            <p:ph type="sldNum" idx="12"/>
          </p:nvPr>
        </p:nvSpPr>
        <p:spPr>
          <a:xfrm>
            <a:off x="6556320" y="4685597"/>
            <a:ext cx="2128320" cy="352787"/>
          </a:xfrm>
          <a:prstGeom prst="rect">
            <a:avLst/>
          </a:prstGeom>
          <a:noFill/>
          <a:ln>
            <a:noFill/>
          </a:ln>
        </p:spPr>
        <p:txBody>
          <a:bodyPr spcFirstLastPara="1" wrap="square" lIns="0" tIns="0" rIns="0" bIns="0" anchor="t" anchorCtr="0">
            <a:noAutofit/>
          </a:bodyPr>
          <a:lstStyle>
            <a:lvl1pPr marL="0" marR="0" lvl="0"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1pPr>
            <a:lvl2pPr marL="0" marR="0" lvl="1"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2pPr>
            <a:lvl3pPr marL="0" marR="0" lvl="2"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3pPr>
            <a:lvl4pPr marL="0" marR="0" lvl="3"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4pPr>
            <a:lvl5pPr marL="0" marR="0" lvl="4"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5pPr>
            <a:lvl6pPr marL="0" marR="0" lvl="5"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6pPr>
            <a:lvl7pPr marL="0" marR="0" lvl="6"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7pPr>
            <a:lvl8pPr marL="0" marR="0" lvl="7"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8pPr>
            <a:lvl9pPr marL="0" marR="0" lvl="8" indent="0" algn="r" rtl="0">
              <a:lnSpc>
                <a:spcPct val="93000"/>
              </a:lnSpc>
              <a:spcBef>
                <a:spcPts val="0"/>
              </a:spcBef>
              <a:spcAft>
                <a:spcPts val="0"/>
              </a:spcAft>
              <a:buClr>
                <a:srgbClr val="000000"/>
              </a:buClr>
              <a:buSzPts val="1400"/>
              <a:buFont typeface="Times New Roman"/>
              <a:buNone/>
              <a:defRPr sz="1300" b="0" i="0" u="none">
                <a:solidFill>
                  <a:srgbClr val="000000"/>
                </a:solidFill>
                <a:latin typeface="Times New Roman"/>
                <a:ea typeface="Times New Roman"/>
                <a:cs typeface="Times New Roman"/>
                <a:sym typeface="Times New Roman"/>
              </a:defRPr>
            </a:lvl9pPr>
          </a:lstStyle>
          <a:p>
            <a:fld id="{00000000-1234-1234-1234-123412341234}" type="slidenum">
              <a:rPr lang="en-US" smtClean="0"/>
              <a:pPr/>
              <a:t>‹N°›</a:t>
            </a:fld>
            <a:endParaRPr lang="en-US">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3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bf.asso.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info@abf.asso.fr"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www.abf.asso.fr/4/186/815/ABF/commission-livr-exil" TargetMode="External"/><Relationship Id="rId3" Type="http://schemas.openxmlformats.org/officeDocument/2006/relationships/image" Target="../media/image3.png"/><Relationship Id="rId7" Type="http://schemas.openxmlformats.org/officeDocument/2006/relationships/hyperlink" Target="mailto:livrexil@abf.asso.fr"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hyperlink" Target="https://www.facebook.com/ABF-Commission-Ressources-humaines-et-formation-1795056577436823/" TargetMode="External"/><Relationship Id="rId11" Type="http://schemas.openxmlformats.org/officeDocument/2006/relationships/image" Target="../media/image4.jpg"/><Relationship Id="rId5" Type="http://schemas.openxmlformats.org/officeDocument/2006/relationships/hyperlink" Target="https://twitter.com/rh_abf" TargetMode="External"/><Relationship Id="rId10" Type="http://schemas.openxmlformats.org/officeDocument/2006/relationships/hyperlink" Target="https://twitter.com/ElevesBib_INET" TargetMode="External"/><Relationship Id="rId4" Type="http://schemas.openxmlformats.org/officeDocument/2006/relationships/hyperlink" Target="mailto:rh@abf.asso.fr" TargetMode="External"/><Relationship Id="rId9" Type="http://schemas.openxmlformats.org/officeDocument/2006/relationships/hyperlink" Target="https://inet.cnfpt.fr/formation-initiale/eleves-anciens-eleves/eleves-conservateurs-territoriaux-bibliothequ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0500"/>
        </a:solidFill>
        <a:effectLst/>
      </p:bgPr>
    </p:bg>
    <p:spTree>
      <p:nvGrpSpPr>
        <p:cNvPr id="1" name="Shape 34"/>
        <p:cNvGrpSpPr/>
        <p:nvPr/>
      </p:nvGrpSpPr>
      <p:grpSpPr>
        <a:xfrm>
          <a:off x="0" y="0"/>
          <a:ext cx="0" cy="0"/>
          <a:chOff x="0" y="0"/>
          <a:chExt cx="0" cy="0"/>
        </a:xfrm>
      </p:grpSpPr>
      <p:sp>
        <p:nvSpPr>
          <p:cNvPr id="35" name="Google Shape;35;p1"/>
          <p:cNvSpPr txBox="1">
            <a:spLocks noGrp="1"/>
          </p:cNvSpPr>
          <p:nvPr>
            <p:ph type="subTitle" idx="1"/>
          </p:nvPr>
        </p:nvSpPr>
        <p:spPr>
          <a:xfrm>
            <a:off x="456480" y="1203798"/>
            <a:ext cx="8228160" cy="2982135"/>
          </a:xfrm>
          <a:prstGeom prst="rect">
            <a:avLst/>
          </a:prstGeom>
          <a:noFill/>
          <a:ln>
            <a:noFill/>
          </a:ln>
        </p:spPr>
        <p:txBody>
          <a:bodyPr spcFirstLastPara="1" wrap="square" lIns="0" tIns="0" rIns="0" bIns="0" anchor="ctr" anchorCtr="0">
            <a:noAutofit/>
          </a:bodyPr>
          <a:lstStyle/>
          <a:p>
            <a:pPr marL="0" indent="0" algn="ctr">
              <a:lnSpc>
                <a:spcPct val="102000"/>
              </a:lnSpc>
              <a:spcBef>
                <a:spcPts val="0"/>
              </a:spcBef>
              <a:buClr>
                <a:srgbClr val="FFFFFF"/>
              </a:buClr>
              <a:buSzPts val="2600"/>
            </a:pPr>
            <a:r>
              <a:rPr lang="en-US" sz="2400" b="1">
                <a:solidFill>
                  <a:srgbClr val="FFFFFF"/>
                </a:solidFill>
              </a:rPr>
              <a:t>Premiers résultats de l’appel à témoignages</a:t>
            </a:r>
            <a:endParaRPr sz="2400" b="1">
              <a:solidFill>
                <a:srgbClr val="FFFFFF"/>
              </a:solidFill>
            </a:endParaRPr>
          </a:p>
          <a:p>
            <a:pPr marL="0" indent="0" algn="ctr">
              <a:lnSpc>
                <a:spcPct val="102000"/>
              </a:lnSpc>
              <a:spcBef>
                <a:spcPts val="0"/>
              </a:spcBef>
              <a:buClr>
                <a:srgbClr val="FFFFFF"/>
              </a:buClr>
              <a:buSzPts val="2600"/>
            </a:pPr>
            <a:r>
              <a:rPr lang="en-US" sz="2400" b="1">
                <a:solidFill>
                  <a:srgbClr val="FFFFFF"/>
                </a:solidFill>
              </a:rPr>
              <a:t>“Les bibliothèques en temps de crise”</a:t>
            </a:r>
            <a:endParaRPr sz="2400" b="1">
              <a:solidFill>
                <a:srgbClr val="FFFFFF"/>
              </a:solidFill>
            </a:endParaRPr>
          </a:p>
          <a:p>
            <a:pPr marL="0" indent="0" algn="ctr">
              <a:lnSpc>
                <a:spcPct val="102000"/>
              </a:lnSpc>
              <a:spcBef>
                <a:spcPts val="0"/>
              </a:spcBef>
              <a:buClr>
                <a:srgbClr val="FFFFFF"/>
              </a:buClr>
              <a:buSzPts val="2600"/>
            </a:pPr>
            <a:endParaRPr sz="2400">
              <a:solidFill>
                <a:srgbClr val="FFFFFF"/>
              </a:solidFill>
            </a:endParaRPr>
          </a:p>
        </p:txBody>
      </p:sp>
      <p:sp>
        <p:nvSpPr>
          <p:cNvPr id="36" name="Google Shape;36;p1"/>
          <p:cNvSpPr txBox="1"/>
          <p:nvPr/>
        </p:nvSpPr>
        <p:spPr>
          <a:xfrm>
            <a:off x="489600" y="4669756"/>
            <a:ext cx="7021440" cy="236152"/>
          </a:xfrm>
          <a:prstGeom prst="rect">
            <a:avLst/>
          </a:prstGeom>
          <a:noFill/>
          <a:ln>
            <a:noFill/>
          </a:ln>
        </p:spPr>
        <p:txBody>
          <a:bodyPr spcFirstLastPara="1" wrap="square" lIns="81630" tIns="40815" rIns="81630" bIns="40815" anchor="t" anchorCtr="0">
            <a:noAutofit/>
          </a:bodyPr>
          <a:lstStyle/>
          <a:p>
            <a:pPr>
              <a:lnSpc>
                <a:spcPct val="102000"/>
              </a:lnSpc>
              <a:buClr>
                <a:srgbClr val="FFFFFF"/>
              </a:buClr>
              <a:buSzPts val="1100"/>
            </a:pPr>
            <a:r>
              <a:rPr lang="en-US" sz="1000">
                <a:solidFill>
                  <a:srgbClr val="FFFFFF"/>
                </a:solidFill>
              </a:rPr>
              <a:t>31 rue Chabrol - 75010 Paris | T +33 (0)1 55 33 10 30 |  </a:t>
            </a:r>
            <a:r>
              <a:rPr lang="en-US" sz="1000" u="sng">
                <a:solidFill>
                  <a:srgbClr val="FFFFFF"/>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www.abf.asso.fr</a:t>
            </a:r>
            <a:r>
              <a:rPr lang="en-US" sz="1000">
                <a:solidFill>
                  <a:srgbClr val="FFFFFF"/>
                </a:solidFill>
              </a:rPr>
              <a:t>  |  </a:t>
            </a:r>
            <a:r>
              <a:rPr lang="en-US" sz="1000" u="sng">
                <a:solidFill>
                  <a:srgbClr val="FFFFFF"/>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info@abf.asso.fr</a:t>
            </a:r>
            <a:r>
              <a:rPr lang="en-US" sz="1000">
                <a:solidFill>
                  <a:srgbClr val="FFFFFF"/>
                </a:solidFill>
              </a:rPr>
              <a:t>      </a:t>
            </a:r>
            <a:endParaRPr/>
          </a:p>
        </p:txBody>
      </p:sp>
      <p:pic>
        <p:nvPicPr>
          <p:cNvPr id="37" name="Google Shape;37;p1"/>
          <p:cNvPicPr preferRelativeResize="0"/>
          <p:nvPr/>
        </p:nvPicPr>
        <p:blipFill rotWithShape="1">
          <a:blip r:embed="rId5">
            <a:alphaModFix/>
          </a:blip>
          <a:srcRect/>
          <a:stretch/>
        </p:blipFill>
        <p:spPr>
          <a:xfrm>
            <a:off x="522720" y="401745"/>
            <a:ext cx="4049280" cy="639338"/>
          </a:xfrm>
          <a:prstGeom prst="rect">
            <a:avLst/>
          </a:prstGeom>
          <a:noFill/>
          <a:ln>
            <a:noFill/>
          </a:ln>
        </p:spPr>
      </p:pic>
      <p:sp>
        <p:nvSpPr>
          <p:cNvPr id="38" name="Google Shape;38;p1"/>
          <p:cNvSpPr txBox="1"/>
          <p:nvPr/>
        </p:nvSpPr>
        <p:spPr>
          <a:xfrm>
            <a:off x="1109707" y="3398621"/>
            <a:ext cx="7021395" cy="726551"/>
          </a:xfrm>
          <a:prstGeom prst="rect">
            <a:avLst/>
          </a:prstGeom>
          <a:noFill/>
          <a:ln>
            <a:noFill/>
          </a:ln>
        </p:spPr>
        <p:txBody>
          <a:bodyPr spcFirstLastPara="1" wrap="square" lIns="81630" tIns="40815" rIns="81630" bIns="40815" anchor="t" anchorCtr="0">
            <a:noAutofit/>
          </a:bodyPr>
          <a:lstStyle/>
          <a:p>
            <a:pPr>
              <a:lnSpc>
                <a:spcPct val="102000"/>
              </a:lnSpc>
              <a:buClr>
                <a:srgbClr val="FFFFFF"/>
              </a:buClr>
              <a:buSzPts val="1100"/>
            </a:pPr>
            <a:r>
              <a:rPr lang="en-US" sz="1000">
                <a:solidFill>
                  <a:srgbClr val="FFFFFF"/>
                </a:solidFill>
              </a:rPr>
              <a:t>Commission RH - Julie David, </a:t>
            </a:r>
            <a:r>
              <a:rPr lang="en-US" sz="1000">
                <a:solidFill>
                  <a:schemeClr val="lt1"/>
                </a:solidFill>
              </a:rPr>
              <a:t>Dominique Lahary</a:t>
            </a:r>
            <a:endParaRPr sz="1000">
              <a:solidFill>
                <a:srgbClr val="FFFFFF"/>
              </a:solidFill>
            </a:endParaRPr>
          </a:p>
          <a:p>
            <a:pPr>
              <a:lnSpc>
                <a:spcPct val="102000"/>
              </a:lnSpc>
              <a:buClr>
                <a:srgbClr val="FFFFFF"/>
              </a:buClr>
              <a:buSzPts val="1100"/>
            </a:pPr>
            <a:r>
              <a:rPr lang="en-US" sz="1000">
                <a:solidFill>
                  <a:srgbClr val="FFFFFF"/>
                </a:solidFill>
              </a:rPr>
              <a:t>Commission Livr’exil - Eleonora Le Bohec</a:t>
            </a:r>
            <a:endParaRPr sz="1000">
              <a:solidFill>
                <a:srgbClr val="FFFFFF"/>
              </a:solidFill>
            </a:endParaRPr>
          </a:p>
          <a:p>
            <a:pPr>
              <a:lnSpc>
                <a:spcPct val="102000"/>
              </a:lnSpc>
              <a:buClr>
                <a:srgbClr val="FFFFFF"/>
              </a:buClr>
              <a:buSzPts val="1100"/>
            </a:pPr>
            <a:r>
              <a:rPr lang="en-US" sz="1000">
                <a:solidFill>
                  <a:srgbClr val="FFFFFF"/>
                </a:solidFill>
              </a:rPr>
              <a:t>Promotion Tomi Ungerer des conservateurs et conservatrices territoriaux de bibliothèques INET  -  Hovig Ananian, Solenne Bretan, Gwendoline Coipeault, Charlie-Camille Flores, Laure Maley, Michel Wong Man Wan</a:t>
            </a:r>
            <a:endParaRPr sz="1000">
              <a:solidFill>
                <a:srgbClr val="FFFFFF"/>
              </a:solidFill>
            </a:endParaRPr>
          </a:p>
          <a:p>
            <a:pPr>
              <a:lnSpc>
                <a:spcPct val="102000"/>
              </a:lnSpc>
              <a:buClr>
                <a:srgbClr val="FFFFFF"/>
              </a:buClr>
              <a:buSzPts val="1100"/>
            </a:pPr>
            <a:endParaRPr sz="1000">
              <a:solidFill>
                <a:srgbClr val="FFFFFF"/>
              </a:solidFill>
            </a:endParaRPr>
          </a:p>
          <a:p>
            <a:pPr>
              <a:lnSpc>
                <a:spcPct val="102000"/>
              </a:lnSpc>
              <a:buClr>
                <a:srgbClr val="FFFFFF"/>
              </a:buClr>
              <a:buSzPts val="1100"/>
            </a:pPr>
            <a:endParaRPr sz="1000">
              <a:solidFill>
                <a:srgbClr val="FFFFFF"/>
              </a:solidFill>
            </a:endParaRPr>
          </a:p>
          <a:p>
            <a:pPr>
              <a:lnSpc>
                <a:spcPct val="102000"/>
              </a:lnSpc>
              <a:buClr>
                <a:srgbClr val="FFFFFF"/>
              </a:buClr>
              <a:buSzPts val="1100"/>
            </a:pPr>
            <a:endParaRPr sz="1000">
              <a:solidFill>
                <a:srgbClr val="FFFFFF"/>
              </a:solidFill>
            </a:endParaRPr>
          </a:p>
          <a:p>
            <a:pPr>
              <a:lnSpc>
                <a:spcPct val="102000"/>
              </a:lnSpc>
              <a:buClr>
                <a:srgbClr val="FFFFFF"/>
              </a:buClr>
              <a:buSzPts val="1100"/>
            </a:pPr>
            <a:endParaRPr sz="100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gdf9aaa8cca_0_39"/>
          <p:cNvSpPr txBox="1">
            <a:spLocks noGrp="1"/>
          </p:cNvSpPr>
          <p:nvPr>
            <p:ph type="subTitle" idx="1"/>
          </p:nvPr>
        </p:nvSpPr>
        <p:spPr>
          <a:xfrm>
            <a:off x="477332" y="370212"/>
            <a:ext cx="8189359" cy="3261044"/>
          </a:xfrm>
          <a:prstGeom prst="rect">
            <a:avLst/>
          </a:prstGeom>
        </p:spPr>
        <p:txBody>
          <a:bodyPr spcFirstLastPara="1" wrap="square" lIns="0" tIns="25781" rIns="0" bIns="0" anchor="t" anchorCtr="0">
            <a:noAutofit/>
          </a:bodyPr>
          <a:lstStyle/>
          <a:p>
            <a:pPr marL="0" indent="0"/>
            <a:r>
              <a:rPr lang="en-US" sz="1900" b="1">
                <a:solidFill>
                  <a:schemeClr val="dk1"/>
                </a:solidFill>
              </a:rPr>
              <a:t>2. Quels rapports et positionnement des bibliothécaires envers les “tutelles” ?</a:t>
            </a:r>
            <a:endParaRPr sz="1900" b="1">
              <a:solidFill>
                <a:schemeClr val="dk1"/>
              </a:solidFill>
            </a:endParaRPr>
          </a:p>
          <a:p>
            <a:pPr marL="0" indent="0"/>
            <a:endParaRPr sz="1900" b="1"/>
          </a:p>
          <a:p>
            <a:pPr marL="414680" indent="-311010">
              <a:lnSpc>
                <a:spcPct val="115000"/>
              </a:lnSpc>
              <a:spcBef>
                <a:spcPts val="0"/>
              </a:spcBef>
              <a:buClr>
                <a:schemeClr val="dk1"/>
              </a:buClr>
              <a:buSzPts val="1800"/>
              <a:buChar char="●"/>
            </a:pPr>
            <a:r>
              <a:rPr lang="en-US" sz="1600">
                <a:solidFill>
                  <a:schemeClr val="dk1"/>
                </a:solidFill>
              </a:rPr>
              <a:t>Au niveau local: tantôt sentiment d’abandon, de non reconnaissance, directives inconstantes ou incohérentes ou non adaptées, tantôt démarche robuste et efficace</a:t>
            </a:r>
            <a:endParaRPr sz="1600">
              <a:solidFill>
                <a:schemeClr val="dk1"/>
              </a:solidFill>
            </a:endParaRPr>
          </a:p>
          <a:p>
            <a:pPr marL="0" indent="0">
              <a:lnSpc>
                <a:spcPct val="115000"/>
              </a:lnSpc>
              <a:spcBef>
                <a:spcPts val="1088"/>
              </a:spcBef>
            </a:pPr>
            <a:endParaRPr sz="1600">
              <a:solidFill>
                <a:schemeClr val="dk1"/>
              </a:solidFill>
            </a:endParaRPr>
          </a:p>
          <a:p>
            <a:pPr marL="414680" indent="-311010">
              <a:lnSpc>
                <a:spcPct val="115000"/>
              </a:lnSpc>
              <a:spcBef>
                <a:spcPts val="1088"/>
              </a:spcBef>
              <a:buClr>
                <a:schemeClr val="dk1"/>
              </a:buClr>
              <a:buSzPts val="1800"/>
              <a:buChar char="●"/>
            </a:pPr>
            <a:r>
              <a:rPr lang="en-US" sz="1600">
                <a:solidFill>
                  <a:schemeClr val="dk1"/>
                </a:solidFill>
              </a:rPr>
              <a:t>L’État / le ministère de la culture : Quarantaine maintenue trop longtemps. Absence de communication sur les bibliothèques ouvertes vécue très douloureusement / quelques avis contre cette ouverture.</a:t>
            </a:r>
            <a:endParaRPr sz="1600">
              <a:solidFill>
                <a:schemeClr val="dk1"/>
              </a:solidFill>
            </a:endParaRPr>
          </a:p>
        </p:txBody>
      </p:sp>
      <p:pic>
        <p:nvPicPr>
          <p:cNvPr id="133" name="Google Shape;133;gdf9aaa8cca_0_39"/>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34" name="Google Shape;134;gdf9aaa8cca_0_39"/>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35" name="Google Shape;135;gdf9aaa8cca_0_39"/>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gdffa86a813_0_7"/>
          <p:cNvSpPr txBox="1">
            <a:spLocks noGrp="1"/>
          </p:cNvSpPr>
          <p:nvPr>
            <p:ph type="subTitle" idx="1"/>
          </p:nvPr>
        </p:nvSpPr>
        <p:spPr>
          <a:xfrm>
            <a:off x="477332" y="370211"/>
            <a:ext cx="8189359" cy="3993359"/>
          </a:xfrm>
          <a:prstGeom prst="rect">
            <a:avLst/>
          </a:prstGeom>
        </p:spPr>
        <p:txBody>
          <a:bodyPr spcFirstLastPara="1" wrap="square" lIns="0" tIns="25781" rIns="0" bIns="0" anchor="t" anchorCtr="0">
            <a:noAutofit/>
          </a:bodyPr>
          <a:lstStyle/>
          <a:p>
            <a:pPr marL="0" indent="0"/>
            <a:r>
              <a:rPr lang="en-US" sz="1900" b="1" dirty="0">
                <a:solidFill>
                  <a:schemeClr val="lt2"/>
                </a:solidFill>
              </a:rPr>
              <a:t>2. </a:t>
            </a:r>
            <a:r>
              <a:rPr lang="en-US" sz="1900" b="1" dirty="0" err="1">
                <a:solidFill>
                  <a:schemeClr val="lt2"/>
                </a:solidFill>
              </a:rPr>
              <a:t>Quels</a:t>
            </a:r>
            <a:r>
              <a:rPr lang="en-US" sz="1900" b="1" dirty="0">
                <a:solidFill>
                  <a:schemeClr val="lt2"/>
                </a:solidFill>
              </a:rPr>
              <a:t> rapports et </a:t>
            </a:r>
            <a:r>
              <a:rPr lang="en-US" sz="1900" b="1" dirty="0" err="1">
                <a:solidFill>
                  <a:schemeClr val="lt2"/>
                </a:solidFill>
              </a:rPr>
              <a:t>positionnement</a:t>
            </a:r>
            <a:r>
              <a:rPr lang="en-US" sz="1900" b="1" dirty="0">
                <a:solidFill>
                  <a:schemeClr val="lt2"/>
                </a:solidFill>
              </a:rPr>
              <a:t> des </a:t>
            </a:r>
            <a:r>
              <a:rPr lang="en-US" sz="1900" b="1" dirty="0" err="1">
                <a:solidFill>
                  <a:schemeClr val="lt2"/>
                </a:solidFill>
              </a:rPr>
              <a:t>bibliothécaires</a:t>
            </a:r>
            <a:r>
              <a:rPr lang="en-US" sz="1900" b="1" dirty="0">
                <a:solidFill>
                  <a:schemeClr val="lt2"/>
                </a:solidFill>
              </a:rPr>
              <a:t> </a:t>
            </a:r>
            <a:r>
              <a:rPr lang="en-US" sz="1900" b="1" dirty="0" err="1">
                <a:solidFill>
                  <a:schemeClr val="lt2"/>
                </a:solidFill>
              </a:rPr>
              <a:t>envers</a:t>
            </a:r>
            <a:r>
              <a:rPr lang="en-US" sz="1900" b="1" dirty="0">
                <a:solidFill>
                  <a:schemeClr val="lt2"/>
                </a:solidFill>
              </a:rPr>
              <a:t> les “</a:t>
            </a:r>
            <a:r>
              <a:rPr lang="en-US" sz="1900" b="1" dirty="0" err="1">
                <a:solidFill>
                  <a:schemeClr val="lt2"/>
                </a:solidFill>
              </a:rPr>
              <a:t>tutelles</a:t>
            </a:r>
            <a:r>
              <a:rPr lang="en-US" sz="1900" b="1" dirty="0">
                <a:solidFill>
                  <a:schemeClr val="lt2"/>
                </a:solidFill>
              </a:rPr>
              <a:t>” </a:t>
            </a:r>
            <a:r>
              <a:rPr lang="en-US" sz="1900" b="1" dirty="0" smtClean="0">
                <a:solidFill>
                  <a:schemeClr val="lt2"/>
                </a:solidFill>
              </a:rPr>
              <a:t>?</a:t>
            </a:r>
          </a:p>
          <a:p>
            <a:pPr marL="0" indent="0"/>
            <a:endParaRPr sz="1900" b="1" dirty="0">
              <a:solidFill>
                <a:schemeClr val="lt2"/>
              </a:solidFill>
            </a:endParaRPr>
          </a:p>
          <a:p>
            <a:pPr marL="0" indent="0"/>
            <a:r>
              <a:rPr lang="en-US" sz="1900" b="1" dirty="0" err="1"/>
              <a:t>Niveau</a:t>
            </a:r>
            <a:r>
              <a:rPr lang="en-US" sz="1900" b="1" dirty="0"/>
              <a:t> local - </a:t>
            </a:r>
            <a:r>
              <a:rPr lang="en-US" sz="1900" b="1" dirty="0" err="1"/>
              <a:t>Verbatims</a:t>
            </a:r>
            <a:endParaRPr sz="1900" b="1" dirty="0"/>
          </a:p>
          <a:p>
            <a:pPr marL="0" indent="0" algn="ctr">
              <a:lnSpc>
                <a:spcPct val="100000"/>
              </a:lnSpc>
              <a:spcBef>
                <a:spcPts val="907"/>
              </a:spcBef>
            </a:pPr>
            <a:r>
              <a:rPr lang="en-US" sz="1500" i="1" dirty="0">
                <a:solidFill>
                  <a:schemeClr val="dk1"/>
                </a:solidFill>
                <a:highlight>
                  <a:srgbClr val="FFFFFF"/>
                </a:highlight>
              </a:rPr>
              <a:t>“On a </a:t>
            </a:r>
            <a:r>
              <a:rPr lang="en-US" sz="1500" i="1" dirty="0" err="1">
                <a:solidFill>
                  <a:schemeClr val="dk1"/>
                </a:solidFill>
                <a:highlight>
                  <a:srgbClr val="FFFFFF"/>
                </a:highlight>
              </a:rPr>
              <a:t>été</a:t>
            </a:r>
            <a:r>
              <a:rPr lang="en-US" sz="1500" i="1" dirty="0">
                <a:solidFill>
                  <a:schemeClr val="dk1"/>
                </a:solidFill>
                <a:highlight>
                  <a:srgbClr val="FFFFFF"/>
                </a:highlight>
              </a:rPr>
              <a:t> </a:t>
            </a:r>
            <a:r>
              <a:rPr lang="en-US" sz="1500" i="1" dirty="0" err="1">
                <a:solidFill>
                  <a:schemeClr val="dk1"/>
                </a:solidFill>
                <a:highlight>
                  <a:srgbClr val="FFFFFF"/>
                </a:highlight>
              </a:rPr>
              <a:t>assez</a:t>
            </a:r>
            <a:r>
              <a:rPr lang="en-US" sz="1500" i="1" dirty="0">
                <a:solidFill>
                  <a:schemeClr val="dk1"/>
                </a:solidFill>
                <a:highlight>
                  <a:srgbClr val="FFFFFF"/>
                </a:highlight>
              </a:rPr>
              <a:t> </a:t>
            </a:r>
            <a:r>
              <a:rPr lang="en-US" sz="1500" i="1" dirty="0" err="1">
                <a:solidFill>
                  <a:schemeClr val="dk1"/>
                </a:solidFill>
                <a:highlight>
                  <a:srgbClr val="FFFFFF"/>
                </a:highlight>
              </a:rPr>
              <a:t>seuls</a:t>
            </a:r>
            <a:r>
              <a:rPr lang="en-US" sz="1500" i="1" dirty="0">
                <a:solidFill>
                  <a:schemeClr val="dk1"/>
                </a:solidFill>
                <a:highlight>
                  <a:srgbClr val="FFFFFF"/>
                </a:highlight>
              </a:rPr>
              <a:t> sur le campus pour </a:t>
            </a:r>
            <a:r>
              <a:rPr lang="en-US" sz="1500" i="1" dirty="0" err="1">
                <a:solidFill>
                  <a:schemeClr val="dk1"/>
                </a:solidFill>
                <a:highlight>
                  <a:srgbClr val="FFFFFF"/>
                </a:highlight>
              </a:rPr>
              <a:t>accueillir</a:t>
            </a:r>
            <a:r>
              <a:rPr lang="en-US" sz="1500" i="1" dirty="0">
                <a:solidFill>
                  <a:schemeClr val="dk1"/>
                </a:solidFill>
                <a:highlight>
                  <a:srgbClr val="FFFFFF"/>
                </a:highlight>
              </a:rPr>
              <a:t> des </a:t>
            </a:r>
            <a:r>
              <a:rPr lang="en-US" sz="1500" i="1" dirty="0" err="1">
                <a:solidFill>
                  <a:schemeClr val="dk1"/>
                </a:solidFill>
                <a:highlight>
                  <a:srgbClr val="FFFFFF"/>
                </a:highlight>
              </a:rPr>
              <a:t>étudiants</a:t>
            </a:r>
            <a:r>
              <a:rPr lang="en-US" sz="1500" i="1" dirty="0">
                <a:solidFill>
                  <a:schemeClr val="dk1"/>
                </a:solidFill>
                <a:highlight>
                  <a:srgbClr val="FFFFFF"/>
                </a:highlight>
              </a:rPr>
              <a:t> </a:t>
            </a:r>
            <a:r>
              <a:rPr lang="en-US" sz="1500" i="1" dirty="0" err="1">
                <a:solidFill>
                  <a:schemeClr val="dk1"/>
                </a:solidFill>
                <a:highlight>
                  <a:srgbClr val="FFFFFF"/>
                </a:highlight>
              </a:rPr>
              <a:t>en</a:t>
            </a:r>
            <a:r>
              <a:rPr lang="en-US" sz="1500" i="1" dirty="0">
                <a:solidFill>
                  <a:schemeClr val="dk1"/>
                </a:solidFill>
                <a:highlight>
                  <a:srgbClr val="FFFFFF"/>
                </a:highlight>
              </a:rPr>
              <a:t> situation difficile”</a:t>
            </a:r>
            <a:endParaRPr sz="1500" i="1" dirty="0">
              <a:solidFill>
                <a:schemeClr val="dk1"/>
              </a:solidFill>
              <a:highlight>
                <a:srgbClr val="FFFFFF"/>
              </a:highlight>
            </a:endParaRPr>
          </a:p>
          <a:p>
            <a:pPr marL="0" indent="0" algn="ctr">
              <a:lnSpc>
                <a:spcPct val="100000"/>
              </a:lnSpc>
              <a:spcBef>
                <a:spcPts val="907"/>
              </a:spcBef>
              <a:buClr>
                <a:schemeClr val="dk1"/>
              </a:buClr>
              <a:buSzPts val="1100"/>
            </a:pPr>
            <a:endParaRPr sz="1500" i="1" dirty="0">
              <a:solidFill>
                <a:schemeClr val="dk1"/>
              </a:solidFill>
              <a:highlight>
                <a:srgbClr val="FFFFFF"/>
              </a:highlight>
            </a:endParaRPr>
          </a:p>
          <a:p>
            <a:pPr marL="0" indent="0" algn="ctr">
              <a:lnSpc>
                <a:spcPct val="100000"/>
              </a:lnSpc>
              <a:spcBef>
                <a:spcPts val="907"/>
              </a:spcBef>
            </a:pPr>
            <a:r>
              <a:rPr lang="en-US" sz="1500" i="1" dirty="0">
                <a:solidFill>
                  <a:schemeClr val="dk1"/>
                </a:solidFill>
                <a:highlight>
                  <a:srgbClr val="FFFFFF"/>
                </a:highlight>
              </a:rPr>
              <a:t>“Le sentiment que la </a:t>
            </a:r>
            <a:r>
              <a:rPr lang="en-US" sz="1500" i="1" dirty="0" err="1">
                <a:solidFill>
                  <a:schemeClr val="dk1"/>
                </a:solidFill>
                <a:highlight>
                  <a:srgbClr val="FFFFFF"/>
                </a:highlight>
              </a:rPr>
              <a:t>tutelle</a:t>
            </a:r>
            <a:r>
              <a:rPr lang="en-US" sz="1500" i="1" dirty="0">
                <a:solidFill>
                  <a:schemeClr val="dk1"/>
                </a:solidFill>
                <a:highlight>
                  <a:srgbClr val="FFFFFF"/>
                </a:highlight>
              </a:rPr>
              <a:t> ne se rend pas </a:t>
            </a:r>
            <a:r>
              <a:rPr lang="en-US" sz="1500" i="1" dirty="0" err="1">
                <a:solidFill>
                  <a:schemeClr val="dk1"/>
                </a:solidFill>
                <a:highlight>
                  <a:srgbClr val="FFFFFF"/>
                </a:highlight>
              </a:rPr>
              <a:t>compte</a:t>
            </a:r>
            <a:r>
              <a:rPr lang="en-US" sz="1500" i="1" dirty="0">
                <a:solidFill>
                  <a:schemeClr val="dk1"/>
                </a:solidFill>
                <a:highlight>
                  <a:srgbClr val="FFFFFF"/>
                </a:highlight>
              </a:rPr>
              <a:t> de </a:t>
            </a:r>
            <a:r>
              <a:rPr lang="en-US" sz="1500" i="1" dirty="0" err="1">
                <a:solidFill>
                  <a:schemeClr val="dk1"/>
                </a:solidFill>
                <a:highlight>
                  <a:srgbClr val="FFFFFF"/>
                </a:highlight>
              </a:rPr>
              <a:t>l'impact</a:t>
            </a:r>
            <a:r>
              <a:rPr lang="en-US" sz="1500" i="1" dirty="0">
                <a:solidFill>
                  <a:schemeClr val="dk1"/>
                </a:solidFill>
                <a:highlight>
                  <a:srgbClr val="FFFFFF"/>
                </a:highlight>
              </a:rPr>
              <a:t> de </a:t>
            </a:r>
            <a:r>
              <a:rPr lang="en-US" sz="1500" i="1" dirty="0" err="1">
                <a:solidFill>
                  <a:schemeClr val="dk1"/>
                </a:solidFill>
                <a:highlight>
                  <a:srgbClr val="FFFFFF"/>
                </a:highlight>
              </a:rPr>
              <a:t>ces</a:t>
            </a:r>
            <a:r>
              <a:rPr lang="en-US" sz="1500" i="1" dirty="0">
                <a:solidFill>
                  <a:schemeClr val="dk1"/>
                </a:solidFill>
                <a:highlight>
                  <a:srgbClr val="FFFFFF"/>
                </a:highlight>
              </a:rPr>
              <a:t> </a:t>
            </a:r>
            <a:r>
              <a:rPr lang="en-US" sz="1500" i="1" dirty="0" err="1">
                <a:solidFill>
                  <a:schemeClr val="dk1"/>
                </a:solidFill>
                <a:highlight>
                  <a:srgbClr val="FFFFFF"/>
                </a:highlight>
              </a:rPr>
              <a:t>réorganisations</a:t>
            </a:r>
            <a:r>
              <a:rPr lang="en-US" sz="1500" i="1" dirty="0">
                <a:solidFill>
                  <a:schemeClr val="dk1"/>
                </a:solidFill>
                <a:highlight>
                  <a:srgbClr val="FFFFFF"/>
                </a:highlight>
              </a:rPr>
              <a:t> </a:t>
            </a:r>
            <a:r>
              <a:rPr lang="en-US" sz="1500" i="1" dirty="0" err="1">
                <a:solidFill>
                  <a:schemeClr val="dk1"/>
                </a:solidFill>
                <a:highlight>
                  <a:srgbClr val="FFFFFF"/>
                </a:highlight>
              </a:rPr>
              <a:t>successives</a:t>
            </a:r>
            <a:r>
              <a:rPr lang="en-US" sz="1500" i="1" dirty="0">
                <a:solidFill>
                  <a:schemeClr val="dk1"/>
                </a:solidFill>
                <a:highlight>
                  <a:srgbClr val="FFFFFF"/>
                </a:highlight>
              </a:rPr>
              <a:t> et des </a:t>
            </a:r>
            <a:r>
              <a:rPr lang="en-US" sz="1500" i="1" dirty="0" err="1">
                <a:solidFill>
                  <a:schemeClr val="dk1"/>
                </a:solidFill>
                <a:highlight>
                  <a:srgbClr val="FFFFFF"/>
                </a:highlight>
              </a:rPr>
              <a:t>limites</a:t>
            </a:r>
            <a:r>
              <a:rPr lang="en-US" sz="1500" i="1" dirty="0">
                <a:solidFill>
                  <a:schemeClr val="dk1"/>
                </a:solidFill>
                <a:highlight>
                  <a:srgbClr val="FFFFFF"/>
                </a:highlight>
              </a:rPr>
              <a:t> qui </a:t>
            </a:r>
            <a:r>
              <a:rPr lang="en-US" sz="1500" i="1" dirty="0" err="1">
                <a:solidFill>
                  <a:schemeClr val="dk1"/>
                </a:solidFill>
                <a:highlight>
                  <a:srgbClr val="FFFFFF"/>
                </a:highlight>
              </a:rPr>
              <a:t>sont</a:t>
            </a:r>
            <a:r>
              <a:rPr lang="en-US" sz="1500" i="1" dirty="0">
                <a:solidFill>
                  <a:schemeClr val="dk1"/>
                </a:solidFill>
                <a:highlight>
                  <a:srgbClr val="FFFFFF"/>
                </a:highlight>
              </a:rPr>
              <a:t> encore les </a:t>
            </a:r>
            <a:r>
              <a:rPr lang="en-US" sz="1500" i="1" dirty="0" err="1">
                <a:solidFill>
                  <a:schemeClr val="dk1"/>
                </a:solidFill>
                <a:highlight>
                  <a:srgbClr val="FFFFFF"/>
                </a:highlight>
              </a:rPr>
              <a:t>nôtres</a:t>
            </a:r>
            <a:r>
              <a:rPr lang="en-US" sz="1500" i="1" dirty="0">
                <a:solidFill>
                  <a:schemeClr val="dk1"/>
                </a:solidFill>
                <a:highlight>
                  <a:srgbClr val="FFFFFF"/>
                </a:highlight>
              </a:rPr>
              <a:t>.”</a:t>
            </a:r>
            <a:endParaRPr sz="1500" i="1" dirty="0">
              <a:solidFill>
                <a:schemeClr val="dk1"/>
              </a:solidFill>
              <a:highlight>
                <a:srgbClr val="FFFFFF"/>
              </a:highlight>
            </a:endParaRPr>
          </a:p>
          <a:p>
            <a:pPr marL="0" indent="0" algn="ctr">
              <a:lnSpc>
                <a:spcPct val="100000"/>
              </a:lnSpc>
              <a:spcBef>
                <a:spcPts val="907"/>
              </a:spcBef>
            </a:pPr>
            <a:endParaRPr sz="1500" i="1" dirty="0">
              <a:solidFill>
                <a:schemeClr val="dk1"/>
              </a:solidFill>
              <a:highlight>
                <a:srgbClr val="FFFFFF"/>
              </a:highlight>
            </a:endParaRPr>
          </a:p>
          <a:p>
            <a:pPr marL="0" indent="0" algn="ctr">
              <a:lnSpc>
                <a:spcPct val="100000"/>
              </a:lnSpc>
              <a:spcBef>
                <a:spcPts val="907"/>
              </a:spcBef>
              <a:spcAft>
                <a:spcPts val="1088"/>
              </a:spcAft>
              <a:buClr>
                <a:schemeClr val="dk1"/>
              </a:buClr>
              <a:buSzPts val="1100"/>
            </a:pPr>
            <a:r>
              <a:rPr lang="en-US" sz="1500" i="1" dirty="0">
                <a:solidFill>
                  <a:schemeClr val="dk1"/>
                </a:solidFill>
                <a:highlight>
                  <a:schemeClr val="accent6"/>
                </a:highlight>
              </a:rPr>
              <a:t>“Les agents </a:t>
            </a:r>
            <a:r>
              <a:rPr lang="en-US" sz="1500" i="1" dirty="0" err="1">
                <a:solidFill>
                  <a:schemeClr val="dk1"/>
                </a:solidFill>
                <a:highlight>
                  <a:schemeClr val="accent6"/>
                </a:highlight>
              </a:rPr>
              <a:t>ont</a:t>
            </a:r>
            <a:r>
              <a:rPr lang="en-US" sz="1500" i="1" dirty="0">
                <a:solidFill>
                  <a:schemeClr val="dk1"/>
                </a:solidFill>
                <a:highlight>
                  <a:schemeClr val="accent6"/>
                </a:highlight>
              </a:rPr>
              <a:t> </a:t>
            </a:r>
            <a:r>
              <a:rPr lang="en-US" sz="1500" i="1" dirty="0" err="1">
                <a:solidFill>
                  <a:schemeClr val="dk1"/>
                </a:solidFill>
                <a:highlight>
                  <a:schemeClr val="accent6"/>
                </a:highlight>
              </a:rPr>
              <a:t>été</a:t>
            </a:r>
            <a:r>
              <a:rPr lang="en-US" sz="1500" i="1" dirty="0">
                <a:solidFill>
                  <a:schemeClr val="dk1"/>
                </a:solidFill>
                <a:highlight>
                  <a:schemeClr val="accent6"/>
                </a:highlight>
              </a:rPr>
              <a:t> sur le </a:t>
            </a:r>
            <a:r>
              <a:rPr lang="en-US" sz="1500" i="1" dirty="0" err="1">
                <a:solidFill>
                  <a:schemeClr val="dk1"/>
                </a:solidFill>
                <a:highlight>
                  <a:schemeClr val="accent6"/>
                </a:highlight>
              </a:rPr>
              <a:t>pont</a:t>
            </a:r>
            <a:r>
              <a:rPr lang="en-US" sz="1500" i="1" dirty="0">
                <a:solidFill>
                  <a:schemeClr val="dk1"/>
                </a:solidFill>
                <a:highlight>
                  <a:schemeClr val="accent6"/>
                </a:highlight>
              </a:rPr>
              <a:t> pendant </a:t>
            </a:r>
            <a:r>
              <a:rPr lang="en-US" sz="1500" i="1" dirty="0" err="1">
                <a:solidFill>
                  <a:schemeClr val="dk1"/>
                </a:solidFill>
                <a:highlight>
                  <a:schemeClr val="accent6"/>
                </a:highlight>
              </a:rPr>
              <a:t>toute</a:t>
            </a:r>
            <a:r>
              <a:rPr lang="en-US" sz="1500" i="1" dirty="0">
                <a:solidFill>
                  <a:schemeClr val="dk1"/>
                </a:solidFill>
                <a:highlight>
                  <a:schemeClr val="accent6"/>
                </a:highlight>
              </a:rPr>
              <a:t> </a:t>
            </a:r>
            <a:r>
              <a:rPr lang="en-US" sz="1500" i="1" dirty="0" err="1">
                <a:solidFill>
                  <a:schemeClr val="dk1"/>
                </a:solidFill>
                <a:highlight>
                  <a:schemeClr val="accent6"/>
                </a:highlight>
              </a:rPr>
              <a:t>cette</a:t>
            </a:r>
            <a:r>
              <a:rPr lang="en-US" sz="1500" i="1" dirty="0">
                <a:solidFill>
                  <a:schemeClr val="dk1"/>
                </a:solidFill>
                <a:highlight>
                  <a:schemeClr val="accent6"/>
                </a:highlight>
              </a:rPr>
              <a:t> </a:t>
            </a:r>
            <a:r>
              <a:rPr lang="en-US" sz="1500" i="1" dirty="0" err="1">
                <a:solidFill>
                  <a:schemeClr val="dk1"/>
                </a:solidFill>
                <a:highlight>
                  <a:schemeClr val="accent6"/>
                </a:highlight>
              </a:rPr>
              <a:t>période</a:t>
            </a:r>
            <a:r>
              <a:rPr lang="en-US" sz="1500" i="1" dirty="0">
                <a:solidFill>
                  <a:schemeClr val="dk1"/>
                </a:solidFill>
                <a:highlight>
                  <a:schemeClr val="accent6"/>
                </a:highlight>
              </a:rPr>
              <a:t> </a:t>
            </a:r>
            <a:r>
              <a:rPr lang="en-US" sz="1500" i="1" dirty="0" err="1">
                <a:solidFill>
                  <a:schemeClr val="dk1"/>
                </a:solidFill>
                <a:highlight>
                  <a:schemeClr val="accent6"/>
                </a:highlight>
              </a:rPr>
              <a:t>délicate</a:t>
            </a:r>
            <a:r>
              <a:rPr lang="en-US" sz="1500" i="1" dirty="0">
                <a:solidFill>
                  <a:schemeClr val="dk1"/>
                </a:solidFill>
                <a:highlight>
                  <a:schemeClr val="accent6"/>
                </a:highlight>
              </a:rPr>
              <a:t> et </a:t>
            </a:r>
            <a:r>
              <a:rPr lang="en-US" sz="1500" i="1" dirty="0" err="1">
                <a:solidFill>
                  <a:schemeClr val="dk1"/>
                </a:solidFill>
                <a:highlight>
                  <a:schemeClr val="accent6"/>
                </a:highlight>
              </a:rPr>
              <a:t>ont</a:t>
            </a:r>
            <a:r>
              <a:rPr lang="en-US" sz="1500" i="1" dirty="0">
                <a:solidFill>
                  <a:schemeClr val="dk1"/>
                </a:solidFill>
                <a:highlight>
                  <a:schemeClr val="accent6"/>
                </a:highlight>
              </a:rPr>
              <a:t> </a:t>
            </a:r>
            <a:r>
              <a:rPr lang="en-US" sz="1500" i="1" dirty="0" err="1">
                <a:solidFill>
                  <a:schemeClr val="dk1"/>
                </a:solidFill>
                <a:highlight>
                  <a:schemeClr val="accent6"/>
                </a:highlight>
              </a:rPr>
              <a:t>su</a:t>
            </a:r>
            <a:r>
              <a:rPr lang="en-US" sz="1500" i="1" dirty="0">
                <a:solidFill>
                  <a:schemeClr val="dk1"/>
                </a:solidFill>
                <a:highlight>
                  <a:schemeClr val="accent6"/>
                </a:highlight>
              </a:rPr>
              <a:t> </a:t>
            </a:r>
            <a:r>
              <a:rPr lang="en-US" sz="1500" i="1" dirty="0" err="1">
                <a:solidFill>
                  <a:schemeClr val="dk1"/>
                </a:solidFill>
                <a:highlight>
                  <a:schemeClr val="accent6"/>
                </a:highlight>
              </a:rPr>
              <a:t>être</a:t>
            </a:r>
            <a:r>
              <a:rPr lang="en-US" sz="1500" i="1" dirty="0">
                <a:solidFill>
                  <a:schemeClr val="dk1"/>
                </a:solidFill>
                <a:highlight>
                  <a:schemeClr val="accent6"/>
                </a:highlight>
              </a:rPr>
              <a:t> </a:t>
            </a:r>
            <a:r>
              <a:rPr lang="en-US" sz="1500" i="1" dirty="0" err="1">
                <a:solidFill>
                  <a:schemeClr val="dk1"/>
                </a:solidFill>
                <a:highlight>
                  <a:schemeClr val="accent6"/>
                </a:highlight>
              </a:rPr>
              <a:t>inventifs</a:t>
            </a:r>
            <a:r>
              <a:rPr lang="en-US" sz="1500" i="1" dirty="0">
                <a:solidFill>
                  <a:schemeClr val="dk1"/>
                </a:solidFill>
                <a:highlight>
                  <a:schemeClr val="accent6"/>
                </a:highlight>
              </a:rPr>
              <a:t>, proposer </a:t>
            </a:r>
            <a:r>
              <a:rPr lang="en-US" sz="1500" i="1" dirty="0" err="1">
                <a:solidFill>
                  <a:schemeClr val="dk1"/>
                </a:solidFill>
                <a:highlight>
                  <a:schemeClr val="accent6"/>
                </a:highlight>
              </a:rPr>
              <a:t>une</a:t>
            </a:r>
            <a:r>
              <a:rPr lang="en-US" sz="1500" i="1" dirty="0">
                <a:solidFill>
                  <a:schemeClr val="dk1"/>
                </a:solidFill>
                <a:highlight>
                  <a:schemeClr val="accent6"/>
                </a:highlight>
              </a:rPr>
              <a:t> alternative à </a:t>
            </a:r>
            <a:r>
              <a:rPr lang="en-US" sz="1500" i="1" dirty="0" err="1">
                <a:solidFill>
                  <a:schemeClr val="dk1"/>
                </a:solidFill>
                <a:highlight>
                  <a:schemeClr val="accent6"/>
                </a:highlight>
              </a:rPr>
              <a:t>notre</a:t>
            </a:r>
            <a:r>
              <a:rPr lang="en-US" sz="1500" i="1" dirty="0">
                <a:solidFill>
                  <a:schemeClr val="dk1"/>
                </a:solidFill>
                <a:highlight>
                  <a:schemeClr val="accent6"/>
                </a:highlight>
              </a:rPr>
              <a:t> public. </a:t>
            </a:r>
            <a:r>
              <a:rPr lang="en-US" sz="1500" i="1" dirty="0" err="1">
                <a:solidFill>
                  <a:schemeClr val="dk1"/>
                </a:solidFill>
                <a:highlight>
                  <a:schemeClr val="accent6"/>
                </a:highlight>
              </a:rPr>
              <a:t>Ils</a:t>
            </a:r>
            <a:r>
              <a:rPr lang="en-US" sz="1500" i="1" dirty="0">
                <a:solidFill>
                  <a:schemeClr val="dk1"/>
                </a:solidFill>
                <a:highlight>
                  <a:schemeClr val="accent6"/>
                </a:highlight>
              </a:rPr>
              <a:t> </a:t>
            </a:r>
            <a:r>
              <a:rPr lang="en-US" sz="1500" i="1" dirty="0" err="1">
                <a:solidFill>
                  <a:schemeClr val="dk1"/>
                </a:solidFill>
                <a:highlight>
                  <a:schemeClr val="accent6"/>
                </a:highlight>
              </a:rPr>
              <a:t>ont</a:t>
            </a:r>
            <a:r>
              <a:rPr lang="en-US" sz="1500" i="1" dirty="0">
                <a:solidFill>
                  <a:schemeClr val="dk1"/>
                </a:solidFill>
                <a:highlight>
                  <a:schemeClr val="accent6"/>
                </a:highlight>
              </a:rPr>
              <a:t> </a:t>
            </a:r>
            <a:r>
              <a:rPr lang="en-US" sz="1500" i="1" dirty="0" err="1">
                <a:solidFill>
                  <a:schemeClr val="dk1"/>
                </a:solidFill>
                <a:highlight>
                  <a:schemeClr val="accent6"/>
                </a:highlight>
              </a:rPr>
              <a:t>été</a:t>
            </a:r>
            <a:r>
              <a:rPr lang="en-US" sz="1500" i="1" dirty="0">
                <a:solidFill>
                  <a:schemeClr val="dk1"/>
                </a:solidFill>
                <a:highlight>
                  <a:schemeClr val="accent6"/>
                </a:highlight>
              </a:rPr>
              <a:t> </a:t>
            </a:r>
            <a:r>
              <a:rPr lang="en-US" sz="1500" i="1" dirty="0" err="1">
                <a:solidFill>
                  <a:schemeClr val="dk1"/>
                </a:solidFill>
                <a:highlight>
                  <a:schemeClr val="accent6"/>
                </a:highlight>
              </a:rPr>
              <a:t>seuls</a:t>
            </a:r>
            <a:r>
              <a:rPr lang="en-US" sz="1500" i="1" dirty="0">
                <a:solidFill>
                  <a:schemeClr val="dk1"/>
                </a:solidFill>
                <a:highlight>
                  <a:schemeClr val="accent6"/>
                </a:highlight>
              </a:rPr>
              <a:t> (...).”</a:t>
            </a:r>
            <a:endParaRPr sz="1500" i="1" dirty="0">
              <a:solidFill>
                <a:schemeClr val="dk1"/>
              </a:solidFill>
              <a:highlight>
                <a:schemeClr val="accent6"/>
              </a:highlight>
            </a:endParaRPr>
          </a:p>
        </p:txBody>
      </p:sp>
      <p:pic>
        <p:nvPicPr>
          <p:cNvPr id="143" name="Google Shape;143;gdffa86a813_0_7"/>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44" name="Google Shape;144;gdffa86a813_0_7"/>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45" name="Google Shape;145;gdffa86a813_0_7"/>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1"/>
        <p:cNvGrpSpPr/>
        <p:nvPr/>
      </p:nvGrpSpPr>
      <p:grpSpPr>
        <a:xfrm>
          <a:off x="0" y="0"/>
          <a:ext cx="0" cy="0"/>
          <a:chOff x="0" y="0"/>
          <a:chExt cx="0" cy="0"/>
        </a:xfrm>
      </p:grpSpPr>
      <p:sp>
        <p:nvSpPr>
          <p:cNvPr id="152" name="Google Shape;152;gdffa86a813_0_16"/>
          <p:cNvSpPr txBox="1">
            <a:spLocks noGrp="1"/>
          </p:cNvSpPr>
          <p:nvPr>
            <p:ph type="subTitle" idx="1"/>
          </p:nvPr>
        </p:nvSpPr>
        <p:spPr>
          <a:xfrm>
            <a:off x="477332" y="370212"/>
            <a:ext cx="8189359" cy="3261044"/>
          </a:xfrm>
          <a:prstGeom prst="rect">
            <a:avLst/>
          </a:prstGeom>
        </p:spPr>
        <p:txBody>
          <a:bodyPr spcFirstLastPara="1" wrap="square" lIns="0" tIns="25781" rIns="0" bIns="0" anchor="t" anchorCtr="0">
            <a:noAutofit/>
          </a:bodyPr>
          <a:lstStyle/>
          <a:p>
            <a:pPr marL="0" indent="0"/>
            <a:r>
              <a:rPr lang="en-US" sz="1900" b="1">
                <a:solidFill>
                  <a:schemeClr val="lt2"/>
                </a:solidFill>
              </a:rPr>
              <a:t>2. Quels rapports et positionnement des bibliothécaires envers les “tutelles” ?</a:t>
            </a:r>
            <a:endParaRPr sz="1900" b="1">
              <a:solidFill>
                <a:schemeClr val="lt2"/>
              </a:solidFill>
            </a:endParaRPr>
          </a:p>
          <a:p>
            <a:pPr marL="0" indent="0"/>
            <a:endParaRPr sz="1900" b="1"/>
          </a:p>
          <a:p>
            <a:pPr marL="0" indent="0"/>
            <a:r>
              <a:rPr lang="en-US" sz="1900" b="1">
                <a:solidFill>
                  <a:schemeClr val="dk1"/>
                </a:solidFill>
              </a:rPr>
              <a:t>Niveau national - Verbatims</a:t>
            </a:r>
            <a:endParaRPr sz="1900" b="1">
              <a:solidFill>
                <a:schemeClr val="dk1"/>
              </a:solidFill>
            </a:endParaRPr>
          </a:p>
          <a:p>
            <a:pPr marL="0" indent="0" algn="ctr">
              <a:lnSpc>
                <a:spcPct val="100000"/>
              </a:lnSpc>
              <a:spcBef>
                <a:spcPts val="907"/>
              </a:spcBef>
            </a:pPr>
            <a:r>
              <a:rPr lang="en-US" sz="1500" i="1">
                <a:solidFill>
                  <a:schemeClr val="dk1"/>
                </a:solidFill>
                <a:highlight>
                  <a:schemeClr val="accent6"/>
                </a:highlight>
              </a:rPr>
              <a:t>“Sentiment d'être seuls et invisibilisés par le gouvernement, incompréhension du public face aux déclarations du gouvernement (ouvert/fermé ?), besoin d'une représentation forte et que les missions des bibliothèques soient défendues et valorisées ouvertement.”</a:t>
            </a:r>
            <a:endParaRPr sz="1500" i="1">
              <a:solidFill>
                <a:schemeClr val="dk1"/>
              </a:solidFill>
              <a:highlight>
                <a:schemeClr val="accent6"/>
              </a:highlight>
            </a:endParaRPr>
          </a:p>
          <a:p>
            <a:pPr marL="0" indent="0" algn="ctr">
              <a:lnSpc>
                <a:spcPct val="100000"/>
              </a:lnSpc>
              <a:spcBef>
                <a:spcPts val="907"/>
              </a:spcBef>
            </a:pPr>
            <a:r>
              <a:rPr lang="en-US" sz="1500" i="1">
                <a:solidFill>
                  <a:schemeClr val="dk1"/>
                </a:solidFill>
                <a:highlight>
                  <a:schemeClr val="accent6"/>
                </a:highlight>
              </a:rPr>
              <a:t>“ "Les lieux culturels sont fermés", mais il aurait été utile de rappeler que nous sommes un lieu culturel et un lieu culturel ouvert.”</a:t>
            </a:r>
            <a:endParaRPr sz="1500" i="1">
              <a:solidFill>
                <a:schemeClr val="dk1"/>
              </a:solidFill>
              <a:highlight>
                <a:schemeClr val="accent6"/>
              </a:highlight>
            </a:endParaRPr>
          </a:p>
          <a:p>
            <a:pPr marL="0" indent="0" algn="ctr">
              <a:lnSpc>
                <a:spcPct val="100000"/>
              </a:lnSpc>
              <a:spcBef>
                <a:spcPts val="907"/>
              </a:spcBef>
            </a:pPr>
            <a:r>
              <a:rPr lang="en-US" sz="1500" i="1">
                <a:solidFill>
                  <a:schemeClr val="dk1"/>
                </a:solidFill>
                <a:highlight>
                  <a:schemeClr val="accent6"/>
                </a:highlight>
              </a:rPr>
              <a:t>“Manque de cohérence dans le protocole de l'ABF.”</a:t>
            </a:r>
            <a:endParaRPr sz="1500" i="1">
              <a:solidFill>
                <a:schemeClr val="dk1"/>
              </a:solidFill>
              <a:highlight>
                <a:schemeClr val="accent6"/>
              </a:highlight>
            </a:endParaRPr>
          </a:p>
          <a:p>
            <a:pPr marL="0" indent="0" algn="ctr">
              <a:lnSpc>
                <a:spcPct val="100000"/>
              </a:lnSpc>
              <a:spcBef>
                <a:spcPts val="907"/>
              </a:spcBef>
              <a:buClr>
                <a:schemeClr val="dk1"/>
              </a:buClr>
              <a:buSzPts val="1100"/>
            </a:pPr>
            <a:endParaRPr sz="1500">
              <a:solidFill>
                <a:schemeClr val="dk1"/>
              </a:solidFill>
              <a:highlight>
                <a:schemeClr val="accent6"/>
              </a:highlight>
            </a:endParaRPr>
          </a:p>
        </p:txBody>
      </p:sp>
      <p:pic>
        <p:nvPicPr>
          <p:cNvPr id="153" name="Google Shape;153;gdffa86a813_0_16"/>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54" name="Google Shape;154;gdffa86a813_0_16"/>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55" name="Google Shape;155;gdffa86a813_0_16"/>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1"/>
        <p:cNvGrpSpPr/>
        <p:nvPr/>
      </p:nvGrpSpPr>
      <p:grpSpPr>
        <a:xfrm>
          <a:off x="0" y="0"/>
          <a:ext cx="0" cy="0"/>
          <a:chOff x="0" y="0"/>
          <a:chExt cx="0" cy="0"/>
        </a:xfrm>
      </p:grpSpPr>
      <p:sp>
        <p:nvSpPr>
          <p:cNvPr id="162" name="Google Shape;162;gdffa86a813_0_105"/>
          <p:cNvSpPr txBox="1">
            <a:spLocks noGrp="1"/>
          </p:cNvSpPr>
          <p:nvPr>
            <p:ph type="subTitle" idx="1"/>
          </p:nvPr>
        </p:nvSpPr>
        <p:spPr>
          <a:xfrm>
            <a:off x="477332" y="370215"/>
            <a:ext cx="8189359" cy="4269235"/>
          </a:xfrm>
          <a:prstGeom prst="rect">
            <a:avLst/>
          </a:prstGeom>
        </p:spPr>
        <p:txBody>
          <a:bodyPr spcFirstLastPara="1" wrap="square" lIns="0" tIns="25781" rIns="0" bIns="0" anchor="t" anchorCtr="0">
            <a:noAutofit/>
          </a:bodyPr>
          <a:lstStyle/>
          <a:p>
            <a:pPr marL="0" indent="0"/>
            <a:r>
              <a:rPr lang="en-US" sz="1900" b="1" dirty="0">
                <a:solidFill>
                  <a:schemeClr val="lt2"/>
                </a:solidFill>
              </a:rPr>
              <a:t>2. </a:t>
            </a:r>
            <a:r>
              <a:rPr lang="en-US" sz="1900" b="1" dirty="0" err="1">
                <a:solidFill>
                  <a:schemeClr val="lt2"/>
                </a:solidFill>
              </a:rPr>
              <a:t>Quels</a:t>
            </a:r>
            <a:r>
              <a:rPr lang="en-US" sz="1900" b="1" dirty="0">
                <a:solidFill>
                  <a:schemeClr val="lt2"/>
                </a:solidFill>
              </a:rPr>
              <a:t> rapports et </a:t>
            </a:r>
            <a:r>
              <a:rPr lang="en-US" sz="1900" b="1" dirty="0" err="1">
                <a:solidFill>
                  <a:schemeClr val="lt2"/>
                </a:solidFill>
              </a:rPr>
              <a:t>positionnement</a:t>
            </a:r>
            <a:r>
              <a:rPr lang="en-US" sz="1900" b="1" dirty="0">
                <a:solidFill>
                  <a:schemeClr val="lt2"/>
                </a:solidFill>
              </a:rPr>
              <a:t> des </a:t>
            </a:r>
            <a:r>
              <a:rPr lang="en-US" sz="1900" b="1" dirty="0" err="1">
                <a:solidFill>
                  <a:schemeClr val="lt2"/>
                </a:solidFill>
              </a:rPr>
              <a:t>bibliothécaires</a:t>
            </a:r>
            <a:r>
              <a:rPr lang="en-US" sz="1900" b="1" dirty="0">
                <a:solidFill>
                  <a:schemeClr val="lt2"/>
                </a:solidFill>
              </a:rPr>
              <a:t> </a:t>
            </a:r>
            <a:r>
              <a:rPr lang="en-US" sz="1900" b="1" dirty="0" err="1">
                <a:solidFill>
                  <a:schemeClr val="lt2"/>
                </a:solidFill>
              </a:rPr>
              <a:t>envers</a:t>
            </a:r>
            <a:r>
              <a:rPr lang="en-US" sz="1900" b="1" dirty="0">
                <a:solidFill>
                  <a:schemeClr val="lt2"/>
                </a:solidFill>
              </a:rPr>
              <a:t> les “</a:t>
            </a:r>
            <a:r>
              <a:rPr lang="en-US" sz="1900" b="1" dirty="0" err="1">
                <a:solidFill>
                  <a:schemeClr val="lt2"/>
                </a:solidFill>
              </a:rPr>
              <a:t>tutelles</a:t>
            </a:r>
            <a:r>
              <a:rPr lang="en-US" sz="1900" b="1" dirty="0">
                <a:solidFill>
                  <a:schemeClr val="lt2"/>
                </a:solidFill>
              </a:rPr>
              <a:t>” ?</a:t>
            </a:r>
            <a:endParaRPr sz="1900" b="1" dirty="0"/>
          </a:p>
          <a:p>
            <a:pPr marL="414680" indent="-299491">
              <a:lnSpc>
                <a:spcPct val="120000"/>
              </a:lnSpc>
              <a:spcBef>
                <a:spcPts val="907"/>
              </a:spcBef>
              <a:buClr>
                <a:schemeClr val="dk1"/>
              </a:buClr>
              <a:buSzPts val="1600"/>
              <a:buChar char="●"/>
            </a:pPr>
            <a:r>
              <a:rPr lang="en-US" sz="1500" b="1" dirty="0">
                <a:solidFill>
                  <a:schemeClr val="dk1"/>
                </a:solidFill>
              </a:rPr>
              <a:t>Les </a:t>
            </a:r>
            <a:r>
              <a:rPr lang="en-US" sz="1500" b="1" dirty="0" err="1">
                <a:solidFill>
                  <a:schemeClr val="dk1"/>
                </a:solidFill>
              </a:rPr>
              <a:t>bibliothèques</a:t>
            </a:r>
            <a:r>
              <a:rPr lang="en-US" sz="1500" b="1" dirty="0">
                <a:solidFill>
                  <a:schemeClr val="dk1"/>
                </a:solidFill>
              </a:rPr>
              <a:t> invisibles ?</a:t>
            </a:r>
            <a:endParaRPr sz="1500" b="1" dirty="0">
              <a:solidFill>
                <a:schemeClr val="dk1"/>
              </a:solidFill>
            </a:endParaRPr>
          </a:p>
          <a:p>
            <a:pPr marL="0" indent="0">
              <a:lnSpc>
                <a:spcPct val="120000"/>
              </a:lnSpc>
              <a:spcBef>
                <a:spcPts val="907"/>
              </a:spcBef>
            </a:pPr>
            <a:r>
              <a:rPr lang="en-US" sz="1500" dirty="0" err="1">
                <a:solidFill>
                  <a:schemeClr val="dk1"/>
                </a:solidFill>
              </a:rPr>
              <a:t>Informations</a:t>
            </a:r>
            <a:r>
              <a:rPr lang="en-US" sz="1500" dirty="0">
                <a:solidFill>
                  <a:schemeClr val="dk1"/>
                </a:solidFill>
              </a:rPr>
              <a:t> </a:t>
            </a:r>
            <a:r>
              <a:rPr lang="en-US" sz="1500" dirty="0" err="1">
                <a:solidFill>
                  <a:schemeClr val="dk1"/>
                </a:solidFill>
              </a:rPr>
              <a:t>peu</a:t>
            </a:r>
            <a:r>
              <a:rPr lang="en-US" sz="1500" dirty="0">
                <a:solidFill>
                  <a:schemeClr val="dk1"/>
                </a:solidFill>
              </a:rPr>
              <a:t> </a:t>
            </a:r>
            <a:r>
              <a:rPr lang="en-US" sz="1500" dirty="0" err="1">
                <a:solidFill>
                  <a:schemeClr val="dk1"/>
                </a:solidFill>
              </a:rPr>
              <a:t>claires</a:t>
            </a:r>
            <a:r>
              <a:rPr lang="en-US" sz="1500" dirty="0">
                <a:solidFill>
                  <a:schemeClr val="dk1"/>
                </a:solidFill>
              </a:rPr>
              <a:t> </a:t>
            </a:r>
            <a:r>
              <a:rPr lang="en-US" sz="1500" dirty="0" err="1">
                <a:solidFill>
                  <a:schemeClr val="dk1"/>
                </a:solidFill>
              </a:rPr>
              <a:t>voire</a:t>
            </a:r>
            <a:r>
              <a:rPr lang="en-US" sz="1500" dirty="0">
                <a:solidFill>
                  <a:schemeClr val="dk1"/>
                </a:solidFill>
              </a:rPr>
              <a:t> </a:t>
            </a:r>
            <a:r>
              <a:rPr lang="en-US" sz="1500" dirty="0" err="1">
                <a:solidFill>
                  <a:schemeClr val="dk1"/>
                </a:solidFill>
              </a:rPr>
              <a:t>fausses</a:t>
            </a:r>
            <a:r>
              <a:rPr lang="en-US" sz="1500" dirty="0">
                <a:solidFill>
                  <a:schemeClr val="dk1"/>
                </a:solidFill>
              </a:rPr>
              <a:t>. </a:t>
            </a:r>
            <a:r>
              <a:rPr lang="en-US" sz="1500" dirty="0" err="1">
                <a:solidFill>
                  <a:schemeClr val="dk1"/>
                </a:solidFill>
              </a:rPr>
              <a:t>Conséquences</a:t>
            </a:r>
            <a:r>
              <a:rPr lang="en-US" sz="1500" dirty="0">
                <a:solidFill>
                  <a:schemeClr val="dk1"/>
                </a:solidFill>
              </a:rPr>
              <a:t> sur un </a:t>
            </a:r>
            <a:r>
              <a:rPr lang="en-US" sz="1500" dirty="0" err="1">
                <a:solidFill>
                  <a:schemeClr val="dk1"/>
                </a:solidFill>
              </a:rPr>
              <a:t>écart</a:t>
            </a:r>
            <a:r>
              <a:rPr lang="en-US" sz="1500" dirty="0">
                <a:solidFill>
                  <a:schemeClr val="dk1"/>
                </a:solidFill>
              </a:rPr>
              <a:t> effort </a:t>
            </a:r>
            <a:r>
              <a:rPr lang="en-US" sz="1500" dirty="0" err="1">
                <a:solidFill>
                  <a:schemeClr val="dk1"/>
                </a:solidFill>
              </a:rPr>
              <a:t>maintien</a:t>
            </a:r>
            <a:r>
              <a:rPr lang="en-US" sz="1500" dirty="0">
                <a:solidFill>
                  <a:schemeClr val="dk1"/>
                </a:solidFill>
              </a:rPr>
              <a:t> de service/ </a:t>
            </a:r>
            <a:r>
              <a:rPr lang="en-US" sz="1500" dirty="0" err="1">
                <a:solidFill>
                  <a:schemeClr val="dk1"/>
                </a:solidFill>
              </a:rPr>
              <a:t>utilité</a:t>
            </a:r>
            <a:r>
              <a:rPr lang="en-US" sz="1500" dirty="0">
                <a:solidFill>
                  <a:schemeClr val="dk1"/>
                </a:solidFill>
              </a:rPr>
              <a:t> du fait du </a:t>
            </a:r>
            <a:r>
              <a:rPr lang="en-US" sz="1500" dirty="0" err="1">
                <a:solidFill>
                  <a:schemeClr val="dk1"/>
                </a:solidFill>
              </a:rPr>
              <a:t>manque</a:t>
            </a:r>
            <a:r>
              <a:rPr lang="en-US" sz="1500" dirty="0">
                <a:solidFill>
                  <a:schemeClr val="dk1"/>
                </a:solidFill>
              </a:rPr>
              <a:t> </a:t>
            </a:r>
            <a:r>
              <a:rPr lang="en-US" sz="1500" dirty="0" err="1">
                <a:solidFill>
                  <a:schemeClr val="dk1"/>
                </a:solidFill>
              </a:rPr>
              <a:t>d’informations</a:t>
            </a:r>
            <a:r>
              <a:rPr lang="en-US" sz="1500" dirty="0">
                <a:solidFill>
                  <a:schemeClr val="dk1"/>
                </a:solidFill>
              </a:rPr>
              <a:t> sur </a:t>
            </a:r>
            <a:r>
              <a:rPr lang="en-US" sz="1500" dirty="0" err="1">
                <a:solidFill>
                  <a:schemeClr val="dk1"/>
                </a:solidFill>
              </a:rPr>
              <a:t>l’ouverture</a:t>
            </a:r>
            <a:r>
              <a:rPr lang="en-US" sz="1500" dirty="0">
                <a:solidFill>
                  <a:schemeClr val="dk1"/>
                </a:solidFill>
              </a:rPr>
              <a:t> et </a:t>
            </a:r>
            <a:r>
              <a:rPr lang="en-US" sz="1500" dirty="0" err="1">
                <a:solidFill>
                  <a:schemeClr val="dk1"/>
                </a:solidFill>
              </a:rPr>
              <a:t>utilité</a:t>
            </a:r>
            <a:r>
              <a:rPr lang="en-US" sz="1500" dirty="0">
                <a:solidFill>
                  <a:schemeClr val="dk1"/>
                </a:solidFill>
              </a:rPr>
              <a:t> du service.</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err="1">
                <a:solidFill>
                  <a:schemeClr val="dk1"/>
                </a:solidFill>
              </a:rPr>
              <a:t>L’incertitude</a:t>
            </a:r>
            <a:r>
              <a:rPr lang="en-US" sz="1500" b="1" dirty="0">
                <a:solidFill>
                  <a:schemeClr val="dk1"/>
                </a:solidFill>
              </a:rPr>
              <a:t> des </a:t>
            </a:r>
            <a:r>
              <a:rPr lang="en-US" sz="1500" b="1" dirty="0" err="1">
                <a:solidFill>
                  <a:schemeClr val="dk1"/>
                </a:solidFill>
              </a:rPr>
              <a:t>protocoles</a:t>
            </a:r>
            <a:r>
              <a:rPr lang="en-US" sz="1500" b="1" dirty="0">
                <a:solidFill>
                  <a:schemeClr val="dk1"/>
                </a:solidFill>
              </a:rPr>
              <a:t>.</a:t>
            </a:r>
            <a:endParaRPr sz="1500" b="1" dirty="0">
              <a:solidFill>
                <a:schemeClr val="dk1"/>
              </a:solidFill>
            </a:endParaRPr>
          </a:p>
          <a:p>
            <a:pPr marL="0" indent="0">
              <a:lnSpc>
                <a:spcPct val="120000"/>
              </a:lnSpc>
              <a:spcBef>
                <a:spcPts val="907"/>
              </a:spcBef>
            </a:pPr>
            <a:r>
              <a:rPr lang="en-US" sz="1500" dirty="0" err="1">
                <a:solidFill>
                  <a:schemeClr val="dk1"/>
                </a:solidFill>
              </a:rPr>
              <a:t>Manque</a:t>
            </a:r>
            <a:r>
              <a:rPr lang="en-US" sz="1500" dirty="0">
                <a:solidFill>
                  <a:schemeClr val="dk1"/>
                </a:solidFill>
              </a:rPr>
              <a:t> de </a:t>
            </a:r>
            <a:r>
              <a:rPr lang="en-US" sz="1500" dirty="0" err="1">
                <a:solidFill>
                  <a:schemeClr val="dk1"/>
                </a:solidFill>
              </a:rPr>
              <a:t>cohérence</a:t>
            </a:r>
            <a:r>
              <a:rPr lang="en-US" sz="1500" dirty="0">
                <a:solidFill>
                  <a:schemeClr val="dk1"/>
                </a:solidFill>
              </a:rPr>
              <a:t>, incertitude (ne pas </a:t>
            </a:r>
            <a:r>
              <a:rPr lang="en-US" sz="1500" dirty="0" err="1">
                <a:solidFill>
                  <a:schemeClr val="dk1"/>
                </a:solidFill>
              </a:rPr>
              <a:t>pouvoir</a:t>
            </a:r>
            <a:r>
              <a:rPr lang="en-US" sz="1500" dirty="0">
                <a:solidFill>
                  <a:schemeClr val="dk1"/>
                </a:solidFill>
              </a:rPr>
              <a:t> se </a:t>
            </a:r>
            <a:r>
              <a:rPr lang="en-US" sz="1500" dirty="0" err="1">
                <a:solidFill>
                  <a:schemeClr val="dk1"/>
                </a:solidFill>
              </a:rPr>
              <a:t>projeter</a:t>
            </a:r>
            <a:r>
              <a:rPr lang="en-US" sz="1500" dirty="0">
                <a:solidFill>
                  <a:schemeClr val="dk1"/>
                </a:solidFill>
              </a:rPr>
              <a:t>).</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a:solidFill>
                  <a:schemeClr val="dk1"/>
                </a:solidFill>
              </a:rPr>
              <a:t>Distance avec la </a:t>
            </a:r>
            <a:r>
              <a:rPr lang="en-US" sz="1500" b="1" dirty="0" err="1">
                <a:solidFill>
                  <a:schemeClr val="dk1"/>
                </a:solidFill>
              </a:rPr>
              <a:t>hiérarchie</a:t>
            </a:r>
            <a:r>
              <a:rPr lang="en-US" sz="1500" b="1" dirty="0">
                <a:solidFill>
                  <a:schemeClr val="dk1"/>
                </a:solidFill>
              </a:rPr>
              <a:t> et les </a:t>
            </a:r>
            <a:r>
              <a:rPr lang="en-US" sz="1500" b="1" dirty="0" err="1">
                <a:solidFill>
                  <a:schemeClr val="dk1"/>
                </a:solidFill>
              </a:rPr>
              <a:t>élus</a:t>
            </a:r>
            <a:r>
              <a:rPr lang="en-US" sz="1500" b="1" dirty="0">
                <a:solidFill>
                  <a:schemeClr val="dk1"/>
                </a:solidFill>
              </a:rPr>
              <a:t> ?</a:t>
            </a:r>
            <a:endParaRPr sz="1500" b="1" dirty="0">
              <a:solidFill>
                <a:schemeClr val="dk1"/>
              </a:solidFill>
            </a:endParaRPr>
          </a:p>
          <a:p>
            <a:pPr marL="0" indent="0">
              <a:lnSpc>
                <a:spcPct val="120000"/>
              </a:lnSpc>
              <a:spcBef>
                <a:spcPts val="907"/>
              </a:spcBef>
            </a:pPr>
            <a:r>
              <a:rPr lang="en-US" sz="1500" dirty="0" err="1">
                <a:solidFill>
                  <a:schemeClr val="dk1"/>
                </a:solidFill>
              </a:rPr>
              <a:t>Manque</a:t>
            </a:r>
            <a:r>
              <a:rPr lang="en-US" sz="1500" dirty="0">
                <a:solidFill>
                  <a:schemeClr val="dk1"/>
                </a:solidFill>
              </a:rPr>
              <a:t> de </a:t>
            </a:r>
            <a:r>
              <a:rPr lang="en-US" sz="1500" dirty="0" err="1">
                <a:solidFill>
                  <a:schemeClr val="dk1"/>
                </a:solidFill>
              </a:rPr>
              <a:t>compréhension</a:t>
            </a:r>
            <a:r>
              <a:rPr lang="en-US" sz="1500" dirty="0">
                <a:solidFill>
                  <a:schemeClr val="dk1"/>
                </a:solidFill>
              </a:rPr>
              <a:t> </a:t>
            </a:r>
            <a:r>
              <a:rPr lang="en-US" sz="1500" dirty="0" err="1">
                <a:solidFill>
                  <a:schemeClr val="dk1"/>
                </a:solidFill>
              </a:rPr>
              <a:t>parfois</a:t>
            </a:r>
            <a:r>
              <a:rPr lang="en-US" sz="1500" dirty="0">
                <a:solidFill>
                  <a:schemeClr val="dk1"/>
                </a:solidFill>
              </a:rPr>
              <a:t> (</a:t>
            </a:r>
            <a:r>
              <a:rPr lang="en-US" sz="1500" dirty="0" err="1">
                <a:solidFill>
                  <a:schemeClr val="dk1"/>
                </a:solidFill>
              </a:rPr>
              <a:t>plusieurs</a:t>
            </a:r>
            <a:r>
              <a:rPr lang="en-US" sz="1500" dirty="0">
                <a:solidFill>
                  <a:schemeClr val="dk1"/>
                </a:solidFill>
              </a:rPr>
              <a:t> </a:t>
            </a:r>
            <a:r>
              <a:rPr lang="en-US" sz="1500" dirty="0" err="1">
                <a:solidFill>
                  <a:schemeClr val="dk1"/>
                </a:solidFill>
              </a:rPr>
              <a:t>niveaux</a:t>
            </a:r>
            <a:r>
              <a:rPr lang="en-US" sz="1500" dirty="0">
                <a:solidFill>
                  <a:schemeClr val="dk1"/>
                </a:solidFill>
              </a:rPr>
              <a:t>), </a:t>
            </a:r>
            <a:r>
              <a:rPr lang="en-US" sz="1500" dirty="0" err="1">
                <a:solidFill>
                  <a:schemeClr val="dk1"/>
                </a:solidFill>
              </a:rPr>
              <a:t>nécessité</a:t>
            </a:r>
            <a:r>
              <a:rPr lang="en-US" sz="1500" dirty="0">
                <a:solidFill>
                  <a:schemeClr val="dk1"/>
                </a:solidFill>
              </a:rPr>
              <a:t> </a:t>
            </a:r>
            <a:r>
              <a:rPr lang="en-US" sz="1500" dirty="0" err="1">
                <a:solidFill>
                  <a:schemeClr val="dk1"/>
                </a:solidFill>
              </a:rPr>
              <a:t>d’explications</a:t>
            </a:r>
            <a:r>
              <a:rPr lang="en-US" sz="1500" dirty="0">
                <a:solidFill>
                  <a:schemeClr val="dk1"/>
                </a:solidFill>
              </a:rPr>
              <a:t> des missions et de </a:t>
            </a:r>
            <a:r>
              <a:rPr lang="en-US" sz="1500" dirty="0" err="1">
                <a:solidFill>
                  <a:schemeClr val="dk1"/>
                </a:solidFill>
              </a:rPr>
              <a:t>leur</a:t>
            </a:r>
            <a:r>
              <a:rPr lang="en-US" sz="1500" dirty="0">
                <a:solidFill>
                  <a:schemeClr val="dk1"/>
                </a:solidFill>
              </a:rPr>
              <a:t> </a:t>
            </a:r>
            <a:r>
              <a:rPr lang="en-US" sz="1500" dirty="0" err="1">
                <a:solidFill>
                  <a:schemeClr val="dk1"/>
                </a:solidFill>
              </a:rPr>
              <a:t>utilité</a:t>
            </a:r>
            <a:r>
              <a:rPr lang="en-US" sz="1500" dirty="0">
                <a:solidFill>
                  <a:schemeClr val="dk1"/>
                </a:solidFill>
              </a:rPr>
              <a:t> </a:t>
            </a:r>
            <a:r>
              <a:rPr lang="en-US" sz="1500" dirty="0" err="1">
                <a:solidFill>
                  <a:schemeClr val="dk1"/>
                </a:solidFill>
              </a:rPr>
              <a:t>récurrente</a:t>
            </a:r>
            <a:r>
              <a:rPr lang="en-US" sz="1500" dirty="0">
                <a:solidFill>
                  <a:schemeClr val="dk1"/>
                </a:solidFill>
              </a:rPr>
              <a:t>.</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err="1">
                <a:solidFill>
                  <a:schemeClr val="dk1"/>
                </a:solidFill>
              </a:rPr>
              <a:t>Conflits</a:t>
            </a:r>
            <a:r>
              <a:rPr lang="en-US" sz="1500" b="1" dirty="0">
                <a:solidFill>
                  <a:schemeClr val="dk1"/>
                </a:solidFill>
              </a:rPr>
              <a:t> du travail ?</a:t>
            </a:r>
            <a:endParaRPr sz="1500" b="1" dirty="0">
              <a:solidFill>
                <a:schemeClr val="dk1"/>
              </a:solidFill>
            </a:endParaRPr>
          </a:p>
          <a:p>
            <a:pPr marL="0" indent="0">
              <a:lnSpc>
                <a:spcPct val="100000"/>
              </a:lnSpc>
              <a:spcBef>
                <a:spcPts val="907"/>
              </a:spcBef>
            </a:pPr>
            <a:r>
              <a:rPr lang="en-US" sz="1500" dirty="0">
                <a:solidFill>
                  <a:schemeClr val="dk1"/>
                </a:solidFill>
                <a:highlight>
                  <a:schemeClr val="accent6"/>
                </a:highlight>
              </a:rPr>
              <a:t>Expressions de </a:t>
            </a:r>
            <a:r>
              <a:rPr lang="en-US" sz="1500" dirty="0" err="1">
                <a:solidFill>
                  <a:schemeClr val="dk1"/>
                </a:solidFill>
                <a:highlight>
                  <a:schemeClr val="accent6"/>
                </a:highlight>
              </a:rPr>
              <a:t>revendications</a:t>
            </a:r>
            <a:r>
              <a:rPr lang="en-US" sz="1500" dirty="0">
                <a:solidFill>
                  <a:schemeClr val="dk1"/>
                </a:solidFill>
                <a:highlight>
                  <a:schemeClr val="accent6"/>
                </a:highlight>
              </a:rPr>
              <a:t> (</a:t>
            </a:r>
            <a:r>
              <a:rPr lang="en-US" sz="1500" dirty="0" err="1">
                <a:solidFill>
                  <a:schemeClr val="dk1"/>
                </a:solidFill>
                <a:highlight>
                  <a:schemeClr val="accent6"/>
                </a:highlight>
              </a:rPr>
              <a:t>retrait</a:t>
            </a:r>
            <a:r>
              <a:rPr lang="en-US" sz="1500" dirty="0">
                <a:solidFill>
                  <a:schemeClr val="dk1"/>
                </a:solidFill>
                <a:highlight>
                  <a:schemeClr val="accent6"/>
                </a:highlight>
              </a:rPr>
              <a:t>, </a:t>
            </a:r>
            <a:r>
              <a:rPr lang="en-US" sz="1500" dirty="0" err="1">
                <a:solidFill>
                  <a:schemeClr val="dk1"/>
                </a:solidFill>
                <a:highlight>
                  <a:schemeClr val="accent6"/>
                </a:highlight>
              </a:rPr>
              <a:t>grève</a:t>
            </a:r>
            <a:r>
              <a:rPr lang="en-US" sz="1500" dirty="0">
                <a:solidFill>
                  <a:schemeClr val="dk1"/>
                </a:solidFill>
                <a:highlight>
                  <a:schemeClr val="accent6"/>
                </a:highlight>
              </a:rPr>
              <a:t>, expressions </a:t>
            </a:r>
            <a:r>
              <a:rPr lang="en-US" sz="1500" dirty="0" err="1">
                <a:solidFill>
                  <a:schemeClr val="dk1"/>
                </a:solidFill>
                <a:highlight>
                  <a:schemeClr val="accent6"/>
                </a:highlight>
              </a:rPr>
              <a:t>orales</a:t>
            </a:r>
            <a:r>
              <a:rPr lang="en-US" sz="1500" dirty="0">
                <a:solidFill>
                  <a:schemeClr val="dk1"/>
                </a:solidFill>
                <a:highlight>
                  <a:schemeClr val="accent6"/>
                </a:highlight>
              </a:rPr>
              <a:t> et </a:t>
            </a:r>
            <a:r>
              <a:rPr lang="en-US" sz="1500" dirty="0" err="1">
                <a:solidFill>
                  <a:schemeClr val="dk1"/>
                </a:solidFill>
                <a:highlight>
                  <a:schemeClr val="accent6"/>
                </a:highlight>
              </a:rPr>
              <a:t>écrites</a:t>
            </a:r>
            <a:r>
              <a:rPr lang="en-US" sz="1500" dirty="0">
                <a:solidFill>
                  <a:schemeClr val="dk1"/>
                </a:solidFill>
                <a:highlight>
                  <a:schemeClr val="accent6"/>
                </a:highlight>
              </a:rPr>
              <a:t>) </a:t>
            </a:r>
            <a:r>
              <a:rPr lang="en-US" sz="1500" dirty="0" err="1">
                <a:solidFill>
                  <a:schemeClr val="dk1"/>
                </a:solidFill>
                <a:highlight>
                  <a:schemeClr val="accent6"/>
                </a:highlight>
              </a:rPr>
              <a:t>dans</a:t>
            </a:r>
            <a:r>
              <a:rPr lang="en-US" sz="1500" dirty="0">
                <a:solidFill>
                  <a:schemeClr val="dk1"/>
                </a:solidFill>
                <a:highlight>
                  <a:schemeClr val="accent6"/>
                </a:highlight>
              </a:rPr>
              <a:t> </a:t>
            </a:r>
            <a:r>
              <a:rPr lang="en-US" sz="1500" dirty="0" err="1">
                <a:solidFill>
                  <a:schemeClr val="dk1"/>
                </a:solidFill>
                <a:highlight>
                  <a:schemeClr val="accent6"/>
                </a:highlight>
              </a:rPr>
              <a:t>certains</a:t>
            </a:r>
            <a:r>
              <a:rPr lang="en-US" sz="1500" dirty="0">
                <a:solidFill>
                  <a:schemeClr val="dk1"/>
                </a:solidFill>
                <a:highlight>
                  <a:schemeClr val="accent6"/>
                </a:highlight>
              </a:rPr>
              <a:t> </a:t>
            </a:r>
            <a:r>
              <a:rPr lang="en-US" sz="1500" dirty="0" err="1">
                <a:solidFill>
                  <a:schemeClr val="dk1"/>
                </a:solidFill>
                <a:highlight>
                  <a:schemeClr val="accent6"/>
                </a:highlight>
              </a:rPr>
              <a:t>cas</a:t>
            </a:r>
            <a:r>
              <a:rPr lang="en-US" sz="1500" dirty="0">
                <a:solidFill>
                  <a:schemeClr val="dk1"/>
                </a:solidFill>
                <a:highlight>
                  <a:schemeClr val="accent6"/>
                </a:highlight>
              </a:rPr>
              <a:t>.</a:t>
            </a:r>
            <a:endParaRPr sz="1500" dirty="0">
              <a:solidFill>
                <a:schemeClr val="dk1"/>
              </a:solidFill>
              <a:highlight>
                <a:schemeClr val="accent6"/>
              </a:highlight>
            </a:endParaRPr>
          </a:p>
        </p:txBody>
      </p:sp>
      <p:pic>
        <p:nvPicPr>
          <p:cNvPr id="163" name="Google Shape;163;gdffa86a813_0_105"/>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64" name="Google Shape;164;gdffa86a813_0_105"/>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65" name="Google Shape;165;gdffa86a813_0_105"/>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1"/>
        <p:cNvGrpSpPr/>
        <p:nvPr/>
      </p:nvGrpSpPr>
      <p:grpSpPr>
        <a:xfrm>
          <a:off x="0" y="0"/>
          <a:ext cx="0" cy="0"/>
          <a:chOff x="0" y="0"/>
          <a:chExt cx="0" cy="0"/>
        </a:xfrm>
      </p:grpSpPr>
      <p:sp>
        <p:nvSpPr>
          <p:cNvPr id="172" name="Google Shape;172;gdf9aaa8cca_0_48"/>
          <p:cNvSpPr txBox="1">
            <a:spLocks noGrp="1"/>
          </p:cNvSpPr>
          <p:nvPr>
            <p:ph type="subTitle" idx="1"/>
          </p:nvPr>
        </p:nvSpPr>
        <p:spPr>
          <a:xfrm>
            <a:off x="477332" y="370210"/>
            <a:ext cx="8189359" cy="4248554"/>
          </a:xfrm>
          <a:prstGeom prst="rect">
            <a:avLst/>
          </a:prstGeom>
        </p:spPr>
        <p:txBody>
          <a:bodyPr spcFirstLastPara="1" wrap="square" lIns="0" tIns="25781" rIns="0" bIns="0" anchor="t" anchorCtr="0">
            <a:noAutofit/>
          </a:bodyPr>
          <a:lstStyle/>
          <a:p>
            <a:pPr marL="0" indent="0"/>
            <a:r>
              <a:rPr lang="en-US" sz="1900" b="1">
                <a:solidFill>
                  <a:schemeClr val="dk2"/>
                </a:solidFill>
              </a:rPr>
              <a:t>3. Quels glissements/modifications de l’offre, des services et du rôle des bibliothèques ?</a:t>
            </a:r>
            <a:endParaRPr sz="1900" b="1">
              <a:solidFill>
                <a:schemeClr val="dk2"/>
              </a:solidFill>
            </a:endParaRPr>
          </a:p>
          <a:p>
            <a:pPr marL="0" indent="0"/>
            <a:endParaRPr sz="1900" b="1"/>
          </a:p>
          <a:p>
            <a:pPr marL="414680" indent="-311010">
              <a:lnSpc>
                <a:spcPct val="115000"/>
              </a:lnSpc>
              <a:spcBef>
                <a:spcPts val="0"/>
              </a:spcBef>
              <a:buClr>
                <a:schemeClr val="dk1"/>
              </a:buClr>
              <a:buSzPts val="1800"/>
              <a:buChar char="●"/>
            </a:pPr>
            <a:r>
              <a:rPr lang="en-US" sz="1600">
                <a:solidFill>
                  <a:schemeClr val="dk1"/>
                </a:solidFill>
              </a:rPr>
              <a:t>Le côté obscur: envie de </a:t>
            </a:r>
            <a:r>
              <a:rPr lang="en-US" sz="1600" b="1">
                <a:solidFill>
                  <a:schemeClr val="dk1"/>
                </a:solidFill>
              </a:rPr>
              <a:t>changer</a:t>
            </a:r>
            <a:r>
              <a:rPr lang="en-US" sz="1600">
                <a:solidFill>
                  <a:schemeClr val="dk1"/>
                </a:solidFill>
              </a:rPr>
              <a:t> de métier ou a minima établissement</a:t>
            </a:r>
            <a:endParaRPr sz="1600">
              <a:solidFill>
                <a:schemeClr val="dk1"/>
              </a:solidFill>
            </a:endParaRPr>
          </a:p>
          <a:p>
            <a:pPr marL="0" indent="0">
              <a:lnSpc>
                <a:spcPct val="115000"/>
              </a:lnSpc>
              <a:spcBef>
                <a:spcPts val="0"/>
              </a:spcBef>
            </a:pPr>
            <a:endParaRPr sz="1600">
              <a:solidFill>
                <a:schemeClr val="dk1"/>
              </a:solidFill>
            </a:endParaRPr>
          </a:p>
          <a:p>
            <a:pPr marL="414680" indent="-311010">
              <a:lnSpc>
                <a:spcPct val="115000"/>
              </a:lnSpc>
              <a:spcBef>
                <a:spcPts val="0"/>
              </a:spcBef>
              <a:buClr>
                <a:schemeClr val="dk1"/>
              </a:buClr>
              <a:buSzPts val="1800"/>
              <a:buChar char="●"/>
            </a:pPr>
            <a:r>
              <a:rPr lang="en-US" sz="1600">
                <a:solidFill>
                  <a:schemeClr val="dk1"/>
                </a:solidFill>
              </a:rPr>
              <a:t>La crise permet de s’appuyer sur ou de </a:t>
            </a:r>
            <a:r>
              <a:rPr lang="en-US" sz="1600" b="1">
                <a:solidFill>
                  <a:schemeClr val="dk1"/>
                </a:solidFill>
              </a:rPr>
              <a:t>retrouver "les fondamentaux”</a:t>
            </a:r>
            <a:r>
              <a:rPr lang="en-US" sz="1600">
                <a:solidFill>
                  <a:schemeClr val="dk1"/>
                </a:solidFill>
              </a:rPr>
              <a:t> mais tout le monde n'a pas les mêmes :</a:t>
            </a:r>
            <a:endParaRPr sz="1600">
              <a:solidFill>
                <a:schemeClr val="dk1"/>
              </a:solidFill>
            </a:endParaRPr>
          </a:p>
          <a:p>
            <a:pPr marL="829361" lvl="1" indent="-311010">
              <a:lnSpc>
                <a:spcPct val="115000"/>
              </a:lnSpc>
              <a:spcBef>
                <a:spcPts val="0"/>
              </a:spcBef>
              <a:buClr>
                <a:schemeClr val="dk1"/>
              </a:buClr>
              <a:buSzPts val="1800"/>
              <a:buChar char="○"/>
            </a:pPr>
            <a:r>
              <a:rPr lang="en-US" sz="1600" b="1">
                <a:solidFill>
                  <a:schemeClr val="dk1"/>
                </a:solidFill>
              </a:rPr>
              <a:t>les usagers, le public</a:t>
            </a:r>
            <a:r>
              <a:rPr lang="en-US" sz="1600">
                <a:solidFill>
                  <a:schemeClr val="dk1"/>
                </a:solidFill>
              </a:rPr>
              <a:t>: soit que son absence pèse et son retour réjouisse, soit que la crise donne l’occasion d’une relation plus proche, bienveillante, attentionnée, soit que le numérique permette de le joindre autrement</a:t>
            </a:r>
            <a:endParaRPr sz="1600">
              <a:solidFill>
                <a:schemeClr val="dk1"/>
              </a:solidFill>
            </a:endParaRPr>
          </a:p>
          <a:p>
            <a:pPr marL="829361" lvl="1" indent="-311010">
              <a:lnSpc>
                <a:spcPct val="115000"/>
              </a:lnSpc>
              <a:spcBef>
                <a:spcPts val="0"/>
              </a:spcBef>
              <a:buClr>
                <a:schemeClr val="dk1"/>
              </a:buClr>
              <a:buSzPts val="1800"/>
              <a:buChar char="○"/>
            </a:pPr>
            <a:r>
              <a:rPr lang="en-US" sz="1600" b="1">
                <a:solidFill>
                  <a:schemeClr val="dk1"/>
                </a:solidFill>
              </a:rPr>
              <a:t>la médiation numérique</a:t>
            </a:r>
            <a:r>
              <a:rPr lang="en-US" sz="1600">
                <a:solidFill>
                  <a:schemeClr val="dk1"/>
                </a:solidFill>
              </a:rPr>
              <a:t>: les ressources numériques découvertes ou valorisées, l’offre à distance </a:t>
            </a:r>
            <a:endParaRPr sz="1600">
              <a:solidFill>
                <a:schemeClr val="dk1"/>
              </a:solidFill>
            </a:endParaRPr>
          </a:p>
          <a:p>
            <a:pPr marL="829361" lvl="1" indent="-311010">
              <a:lnSpc>
                <a:spcPct val="115000"/>
              </a:lnSpc>
              <a:spcBef>
                <a:spcPts val="0"/>
              </a:spcBef>
              <a:buClr>
                <a:schemeClr val="dk1"/>
              </a:buClr>
              <a:buSzPts val="1800"/>
              <a:buChar char="○"/>
            </a:pPr>
            <a:r>
              <a:rPr lang="en-US" sz="1600" b="1">
                <a:solidFill>
                  <a:schemeClr val="dk1"/>
                </a:solidFill>
              </a:rPr>
              <a:t>les collections</a:t>
            </a:r>
            <a:r>
              <a:rPr lang="en-US" sz="1600">
                <a:solidFill>
                  <a:schemeClr val="dk1"/>
                </a:solidFill>
              </a:rPr>
              <a:t>: le catalogage, le circuit du document modifié, rôle de conseil/suggestion/valorisation</a:t>
            </a:r>
            <a:endParaRPr sz="1600">
              <a:solidFill>
                <a:schemeClr val="dk1"/>
              </a:solidFill>
            </a:endParaRPr>
          </a:p>
        </p:txBody>
      </p:sp>
      <p:pic>
        <p:nvPicPr>
          <p:cNvPr id="173" name="Google Shape;173;gdf9aaa8cca_0_48"/>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74" name="Google Shape;174;gdf9aaa8cca_0_48"/>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75" name="Google Shape;175;gdf9aaa8cca_0_48"/>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1"/>
        <p:cNvGrpSpPr/>
        <p:nvPr/>
      </p:nvGrpSpPr>
      <p:grpSpPr>
        <a:xfrm>
          <a:off x="0" y="0"/>
          <a:ext cx="0" cy="0"/>
          <a:chOff x="0" y="0"/>
          <a:chExt cx="0" cy="0"/>
        </a:xfrm>
      </p:grpSpPr>
      <p:sp>
        <p:nvSpPr>
          <p:cNvPr id="182" name="Google Shape;182;gdffa86a813_0_25"/>
          <p:cNvSpPr txBox="1">
            <a:spLocks noGrp="1"/>
          </p:cNvSpPr>
          <p:nvPr>
            <p:ph type="subTitle" idx="1"/>
          </p:nvPr>
        </p:nvSpPr>
        <p:spPr>
          <a:xfrm>
            <a:off x="477332" y="370215"/>
            <a:ext cx="8189359" cy="4032766"/>
          </a:xfrm>
          <a:prstGeom prst="rect">
            <a:avLst/>
          </a:prstGeom>
        </p:spPr>
        <p:txBody>
          <a:bodyPr spcFirstLastPara="1" wrap="square" lIns="0" tIns="25781" rIns="0" bIns="0" anchor="t" anchorCtr="0">
            <a:noAutofit/>
          </a:bodyPr>
          <a:lstStyle/>
          <a:p>
            <a:pPr marL="0" indent="0">
              <a:buClr>
                <a:schemeClr val="dk1"/>
              </a:buClr>
              <a:buSzPts val="1100"/>
            </a:pPr>
            <a:r>
              <a:rPr lang="en-US" sz="1900" b="1">
                <a:solidFill>
                  <a:schemeClr val="lt2"/>
                </a:solidFill>
              </a:rPr>
              <a:t>3. Quels glissements/modifications de l’offre, des services et du rôle des bibliothèques ?</a:t>
            </a:r>
            <a:endParaRPr sz="1900" b="1">
              <a:solidFill>
                <a:schemeClr val="lt2"/>
              </a:solidFill>
            </a:endParaRPr>
          </a:p>
          <a:p>
            <a:pPr marL="0" indent="0"/>
            <a:r>
              <a:rPr lang="en-US" sz="1900" b="1"/>
              <a:t>Verbatims</a:t>
            </a:r>
            <a:endParaRPr sz="1900" b="1"/>
          </a:p>
          <a:p>
            <a:pPr marL="0" indent="0" algn="ctr">
              <a:lnSpc>
                <a:spcPct val="100000"/>
              </a:lnSpc>
              <a:spcBef>
                <a:spcPts val="907"/>
              </a:spcBef>
            </a:pPr>
            <a:endParaRPr sz="1500" i="1">
              <a:solidFill>
                <a:schemeClr val="dk1"/>
              </a:solidFill>
              <a:highlight>
                <a:schemeClr val="accent6"/>
              </a:highlight>
            </a:endParaRPr>
          </a:p>
          <a:p>
            <a:pPr marL="0" indent="0" algn="ctr">
              <a:lnSpc>
                <a:spcPct val="100000"/>
              </a:lnSpc>
              <a:spcBef>
                <a:spcPts val="1088"/>
              </a:spcBef>
            </a:pPr>
            <a:r>
              <a:rPr lang="en-US" sz="1500" i="1">
                <a:solidFill>
                  <a:schemeClr val="dk1"/>
                </a:solidFill>
                <a:highlight>
                  <a:schemeClr val="lt1"/>
                </a:highlight>
              </a:rPr>
              <a:t>“Dur de voir s‘envoler notre bibliothèque 3</a:t>
            </a:r>
            <a:r>
              <a:rPr lang="en-US" sz="1500" i="1" baseline="30000">
                <a:solidFill>
                  <a:schemeClr val="dk1"/>
                </a:solidFill>
                <a:highlight>
                  <a:schemeClr val="lt1"/>
                </a:highlight>
              </a:rPr>
              <a:t>e</a:t>
            </a:r>
            <a:r>
              <a:rPr lang="en-US" sz="1500" i="1">
                <a:solidFill>
                  <a:schemeClr val="dk1"/>
                </a:solidFill>
                <a:highlight>
                  <a:schemeClr val="lt1"/>
                </a:highlight>
              </a:rPr>
              <a:t> lieu au détriment d‘un lieu où les usagers viennent juste emprunter des documents. Dur aussi de se transformer en gendarmes pour faire respecter les protocoles.”</a:t>
            </a:r>
            <a:endParaRPr sz="1500" i="1">
              <a:solidFill>
                <a:schemeClr val="dk1"/>
              </a:solidFill>
              <a:highlight>
                <a:schemeClr val="lt1"/>
              </a:highlight>
            </a:endParaRPr>
          </a:p>
          <a:p>
            <a:pPr marL="0" indent="0" algn="ctr">
              <a:lnSpc>
                <a:spcPct val="100000"/>
              </a:lnSpc>
              <a:spcBef>
                <a:spcPts val="907"/>
              </a:spcBef>
            </a:pPr>
            <a:r>
              <a:rPr lang="en-US" sz="1500" i="1">
                <a:solidFill>
                  <a:schemeClr val="dk1"/>
                </a:solidFill>
                <a:highlight>
                  <a:schemeClr val="lt1"/>
                </a:highlight>
              </a:rPr>
              <a:t>“Je travaille en priorité avec les publics dit "éloignés" du livre. Du coup, les limites d'accueil et ceux imposés au Hors les murs ont été très entravants.”</a:t>
            </a:r>
            <a:endParaRPr sz="1500" i="1">
              <a:solidFill>
                <a:schemeClr val="dk1"/>
              </a:solidFill>
              <a:highlight>
                <a:schemeClr val="accent6"/>
              </a:highlight>
            </a:endParaRPr>
          </a:p>
          <a:p>
            <a:pPr marL="414680" indent="0" algn="ctr">
              <a:lnSpc>
                <a:spcPct val="100000"/>
              </a:lnSpc>
              <a:spcBef>
                <a:spcPts val="907"/>
              </a:spcBef>
            </a:pPr>
            <a:r>
              <a:rPr lang="en-US" sz="1500" i="1">
                <a:solidFill>
                  <a:schemeClr val="dk1"/>
                </a:solidFill>
              </a:rPr>
              <a:t>“Le contact social avec les étudiants qui ont pu compter sur les bibliothécaires pour avoir un semblant de vie universitaire.”</a:t>
            </a:r>
            <a:endParaRPr sz="1500" i="1">
              <a:solidFill>
                <a:schemeClr val="dk1"/>
              </a:solidFill>
            </a:endParaRPr>
          </a:p>
          <a:p>
            <a:pPr marL="414680" indent="0" algn="ctr">
              <a:lnSpc>
                <a:spcPct val="100000"/>
              </a:lnSpc>
              <a:spcBef>
                <a:spcPts val="907"/>
              </a:spcBef>
            </a:pPr>
            <a:r>
              <a:rPr lang="en-US" sz="1500" i="1">
                <a:solidFill>
                  <a:schemeClr val="dk1"/>
                </a:solidFill>
              </a:rPr>
              <a:t>“Accueillir TOUS les publics... En mettant l'accent sur eux qui en ont le plus besoin.”</a:t>
            </a:r>
            <a:endParaRPr sz="1500" i="1">
              <a:solidFill>
                <a:schemeClr val="dk1"/>
              </a:solidFill>
            </a:endParaRPr>
          </a:p>
          <a:p>
            <a:pPr marL="414680" indent="0" algn="ctr">
              <a:lnSpc>
                <a:spcPct val="120000"/>
              </a:lnSpc>
              <a:spcBef>
                <a:spcPts val="907"/>
              </a:spcBef>
            </a:pPr>
            <a:endParaRPr sz="1500" i="1">
              <a:solidFill>
                <a:schemeClr val="dk1"/>
              </a:solidFill>
            </a:endParaRPr>
          </a:p>
          <a:p>
            <a:pPr marL="0" indent="0">
              <a:lnSpc>
                <a:spcPct val="120000"/>
              </a:lnSpc>
              <a:spcBef>
                <a:spcPts val="907"/>
              </a:spcBef>
            </a:pPr>
            <a:endParaRPr sz="1000">
              <a:solidFill>
                <a:schemeClr val="dk1"/>
              </a:solidFill>
            </a:endParaRPr>
          </a:p>
          <a:p>
            <a:pPr marL="0" indent="0">
              <a:lnSpc>
                <a:spcPct val="100000"/>
              </a:lnSpc>
              <a:spcBef>
                <a:spcPts val="907"/>
              </a:spcBef>
            </a:pPr>
            <a:endParaRPr sz="1000">
              <a:solidFill>
                <a:schemeClr val="dk1"/>
              </a:solidFill>
              <a:highlight>
                <a:srgbClr val="FFFF00"/>
              </a:highlight>
            </a:endParaRPr>
          </a:p>
          <a:p>
            <a:pPr marL="0" indent="0">
              <a:lnSpc>
                <a:spcPct val="100000"/>
              </a:lnSpc>
              <a:spcBef>
                <a:spcPts val="907"/>
              </a:spcBef>
              <a:buClr>
                <a:schemeClr val="dk1"/>
              </a:buClr>
              <a:buSzPts val="1100"/>
            </a:pPr>
            <a:endParaRPr sz="1000">
              <a:solidFill>
                <a:schemeClr val="dk1"/>
              </a:solidFill>
              <a:highlight>
                <a:srgbClr val="FFFF00"/>
              </a:highlight>
            </a:endParaRPr>
          </a:p>
          <a:p>
            <a:pPr marL="0" indent="0" algn="ctr">
              <a:lnSpc>
                <a:spcPct val="100000"/>
              </a:lnSpc>
              <a:spcBef>
                <a:spcPts val="907"/>
              </a:spcBef>
              <a:spcAft>
                <a:spcPts val="1088"/>
              </a:spcAft>
            </a:pPr>
            <a:endParaRPr sz="1500">
              <a:solidFill>
                <a:schemeClr val="dk1"/>
              </a:solidFill>
              <a:highlight>
                <a:schemeClr val="accent6"/>
              </a:highlight>
            </a:endParaRPr>
          </a:p>
        </p:txBody>
      </p:sp>
      <p:pic>
        <p:nvPicPr>
          <p:cNvPr id="183" name="Google Shape;183;gdffa86a813_0_25"/>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84" name="Google Shape;184;gdffa86a813_0_25"/>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85" name="Google Shape;185;gdffa86a813_0_25"/>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1"/>
        <p:cNvGrpSpPr/>
        <p:nvPr/>
      </p:nvGrpSpPr>
      <p:grpSpPr>
        <a:xfrm>
          <a:off x="0" y="0"/>
          <a:ext cx="0" cy="0"/>
          <a:chOff x="0" y="0"/>
          <a:chExt cx="0" cy="0"/>
        </a:xfrm>
      </p:grpSpPr>
      <p:sp>
        <p:nvSpPr>
          <p:cNvPr id="192" name="Google Shape;192;gdffa86a813_0_96"/>
          <p:cNvSpPr txBox="1">
            <a:spLocks noGrp="1"/>
          </p:cNvSpPr>
          <p:nvPr>
            <p:ph type="subTitle" idx="1"/>
          </p:nvPr>
        </p:nvSpPr>
        <p:spPr>
          <a:xfrm>
            <a:off x="477332" y="370215"/>
            <a:ext cx="8189359" cy="4032766"/>
          </a:xfrm>
          <a:prstGeom prst="rect">
            <a:avLst/>
          </a:prstGeom>
        </p:spPr>
        <p:txBody>
          <a:bodyPr spcFirstLastPara="1" wrap="square" lIns="0" tIns="25781" rIns="0" bIns="0" anchor="t" anchorCtr="0">
            <a:noAutofit/>
          </a:bodyPr>
          <a:lstStyle/>
          <a:p>
            <a:pPr marL="0" indent="0"/>
            <a:r>
              <a:rPr lang="en-US" sz="1900" b="1">
                <a:solidFill>
                  <a:schemeClr val="lt2"/>
                </a:solidFill>
              </a:rPr>
              <a:t>3. Quels glissements/modifications de l’offre, des services et du rôle des bibliothèques ?</a:t>
            </a:r>
            <a:endParaRPr sz="1900" b="1">
              <a:solidFill>
                <a:schemeClr val="lt2"/>
              </a:solidFill>
            </a:endParaRPr>
          </a:p>
          <a:p>
            <a:pPr marL="0" indent="0"/>
            <a:r>
              <a:rPr lang="en-US" sz="1900" b="1"/>
              <a:t>Verbatims</a:t>
            </a:r>
            <a:endParaRPr sz="1400" i="1">
              <a:solidFill>
                <a:schemeClr val="dk1"/>
              </a:solidFill>
            </a:endParaRPr>
          </a:p>
          <a:p>
            <a:pPr marL="414680" indent="0" algn="ctr">
              <a:lnSpc>
                <a:spcPct val="120000"/>
              </a:lnSpc>
              <a:spcBef>
                <a:spcPts val="907"/>
              </a:spcBef>
            </a:pPr>
            <a:r>
              <a:rPr lang="en-US" sz="1500" i="1">
                <a:solidFill>
                  <a:schemeClr val="dk1"/>
                </a:solidFill>
              </a:rPr>
              <a:t>“Se dire service essentiel mais se concentrer sur les missions les plus 'basiques' de notre métier sans aller plus loin ne penche pas pour moi vers un rôle essentiel. Prêter des livres comme seul horizon n'a aucun intérêt, et sans les animations, la médiation, l'accueil, le rôle des bibliothèques est minime.”</a:t>
            </a:r>
            <a:endParaRPr sz="1500" i="1">
              <a:solidFill>
                <a:schemeClr val="dk1"/>
              </a:solidFill>
            </a:endParaRPr>
          </a:p>
          <a:p>
            <a:pPr marL="0" indent="0" algn="ctr">
              <a:lnSpc>
                <a:spcPct val="100000"/>
              </a:lnSpc>
              <a:spcBef>
                <a:spcPts val="907"/>
              </a:spcBef>
            </a:pPr>
            <a:r>
              <a:rPr lang="en-US" sz="1500" i="1">
                <a:solidFill>
                  <a:schemeClr val="dk1"/>
                </a:solidFill>
                <a:highlight>
                  <a:schemeClr val="lt1"/>
                </a:highlight>
              </a:rPr>
              <a:t>“La bibliothèque a toujours été pour moi une réponse à la crise qu'elle soit économique (pas de dépenses de livres pour les usagers), ou sanitaire (chaleur humaine et intellectuelle)”</a:t>
            </a:r>
            <a:endParaRPr sz="1500" i="1">
              <a:solidFill>
                <a:schemeClr val="dk1"/>
              </a:solidFill>
              <a:highlight>
                <a:schemeClr val="lt1"/>
              </a:highlight>
            </a:endParaRPr>
          </a:p>
          <a:p>
            <a:pPr marL="0" indent="0" algn="ctr">
              <a:lnSpc>
                <a:spcPct val="100000"/>
              </a:lnSpc>
              <a:spcBef>
                <a:spcPts val="907"/>
              </a:spcBef>
            </a:pPr>
            <a:endParaRPr sz="1500" i="1">
              <a:solidFill>
                <a:schemeClr val="dk1"/>
              </a:solidFill>
              <a:highlight>
                <a:schemeClr val="lt1"/>
              </a:highlight>
            </a:endParaRPr>
          </a:p>
          <a:p>
            <a:pPr marL="207340" indent="0" algn="ctr">
              <a:lnSpc>
                <a:spcPct val="115000"/>
              </a:lnSpc>
              <a:spcBef>
                <a:spcPts val="272"/>
              </a:spcBef>
            </a:pPr>
            <a:r>
              <a:rPr lang="en-US" sz="1500" i="1">
                <a:solidFill>
                  <a:schemeClr val="dk1"/>
                </a:solidFill>
              </a:rPr>
              <a:t>“Cette crise nous a fait évoluer, nous nous sommes renouvelés, adaptés au fil des mois. Nous nous sommes lancés dans des activités inédites pour nous, comme la vidéo. Mais nous avons aussi perdu beaucoup d’adhérents, qui ne sont jamais revenus depuis le premier confinement.”</a:t>
            </a:r>
            <a:endParaRPr sz="1500" i="1">
              <a:solidFill>
                <a:schemeClr val="dk1"/>
              </a:solidFill>
              <a:highlight>
                <a:schemeClr val="lt1"/>
              </a:highlight>
            </a:endParaRPr>
          </a:p>
          <a:p>
            <a:pPr marL="414680" indent="0" algn="ctr">
              <a:lnSpc>
                <a:spcPct val="120000"/>
              </a:lnSpc>
              <a:spcBef>
                <a:spcPts val="907"/>
              </a:spcBef>
            </a:pPr>
            <a:endParaRPr sz="1500" i="1">
              <a:solidFill>
                <a:schemeClr val="dk1"/>
              </a:solidFill>
            </a:endParaRPr>
          </a:p>
          <a:p>
            <a:pPr marL="0" indent="0">
              <a:lnSpc>
                <a:spcPct val="120000"/>
              </a:lnSpc>
              <a:spcBef>
                <a:spcPts val="907"/>
              </a:spcBef>
            </a:pPr>
            <a:endParaRPr sz="1100">
              <a:solidFill>
                <a:schemeClr val="dk1"/>
              </a:solidFill>
            </a:endParaRPr>
          </a:p>
          <a:p>
            <a:pPr marL="0" indent="0">
              <a:lnSpc>
                <a:spcPct val="100000"/>
              </a:lnSpc>
              <a:spcBef>
                <a:spcPts val="907"/>
              </a:spcBef>
            </a:pPr>
            <a:endParaRPr sz="1100">
              <a:solidFill>
                <a:schemeClr val="dk1"/>
              </a:solidFill>
              <a:highlight>
                <a:srgbClr val="FFFF00"/>
              </a:highlight>
            </a:endParaRPr>
          </a:p>
          <a:p>
            <a:pPr marL="0" indent="0">
              <a:lnSpc>
                <a:spcPct val="100000"/>
              </a:lnSpc>
              <a:spcBef>
                <a:spcPts val="907"/>
              </a:spcBef>
            </a:pPr>
            <a:endParaRPr sz="1000">
              <a:solidFill>
                <a:schemeClr val="dk1"/>
              </a:solidFill>
              <a:highlight>
                <a:srgbClr val="FFFF00"/>
              </a:highlight>
            </a:endParaRPr>
          </a:p>
          <a:p>
            <a:pPr marL="0" indent="0" algn="ctr">
              <a:lnSpc>
                <a:spcPct val="100000"/>
              </a:lnSpc>
              <a:spcBef>
                <a:spcPts val="907"/>
              </a:spcBef>
              <a:spcAft>
                <a:spcPts val="1088"/>
              </a:spcAft>
            </a:pPr>
            <a:endParaRPr sz="1500">
              <a:solidFill>
                <a:schemeClr val="dk1"/>
              </a:solidFill>
              <a:highlight>
                <a:schemeClr val="accent6"/>
              </a:highlight>
            </a:endParaRPr>
          </a:p>
        </p:txBody>
      </p:sp>
      <p:pic>
        <p:nvPicPr>
          <p:cNvPr id="193" name="Google Shape;193;gdffa86a813_0_96"/>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94" name="Google Shape;194;gdffa86a813_0_96"/>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95" name="Google Shape;195;gdffa86a813_0_96"/>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1"/>
        <p:cNvGrpSpPr/>
        <p:nvPr/>
      </p:nvGrpSpPr>
      <p:grpSpPr>
        <a:xfrm>
          <a:off x="0" y="0"/>
          <a:ext cx="0" cy="0"/>
          <a:chOff x="0" y="0"/>
          <a:chExt cx="0" cy="0"/>
        </a:xfrm>
      </p:grpSpPr>
      <p:sp>
        <p:nvSpPr>
          <p:cNvPr id="202" name="Google Shape;202;gdffa86a813_0_49"/>
          <p:cNvSpPr txBox="1">
            <a:spLocks noGrp="1"/>
          </p:cNvSpPr>
          <p:nvPr>
            <p:ph type="subTitle" idx="1"/>
          </p:nvPr>
        </p:nvSpPr>
        <p:spPr>
          <a:xfrm>
            <a:off x="477332" y="370210"/>
            <a:ext cx="8189359" cy="4248554"/>
          </a:xfrm>
          <a:prstGeom prst="rect">
            <a:avLst/>
          </a:prstGeom>
        </p:spPr>
        <p:txBody>
          <a:bodyPr spcFirstLastPara="1" wrap="square" lIns="0" tIns="25781" rIns="0" bIns="0" anchor="t" anchorCtr="0">
            <a:noAutofit/>
          </a:bodyPr>
          <a:lstStyle/>
          <a:p>
            <a:pPr marL="0" indent="0"/>
            <a:r>
              <a:rPr lang="en-US" sz="1900" b="1">
                <a:solidFill>
                  <a:schemeClr val="lt2"/>
                </a:solidFill>
              </a:rPr>
              <a:t>3. Quels glissements/modifications de l’offre, des services et du rôle des bibliothèques ?</a:t>
            </a:r>
            <a:endParaRPr sz="1900" b="1">
              <a:solidFill>
                <a:schemeClr val="lt2"/>
              </a:solidFill>
            </a:endParaRPr>
          </a:p>
          <a:p>
            <a:pPr marL="0" indent="0"/>
            <a:endParaRPr sz="1900" b="1"/>
          </a:p>
          <a:p>
            <a:pPr marL="414680" indent="-328289">
              <a:lnSpc>
                <a:spcPct val="120000"/>
              </a:lnSpc>
              <a:spcBef>
                <a:spcPts val="907"/>
              </a:spcBef>
              <a:buClr>
                <a:schemeClr val="dk1"/>
              </a:buClr>
              <a:buSzPts val="2100"/>
              <a:buChar char="●"/>
            </a:pPr>
            <a:r>
              <a:rPr lang="en-US" sz="1500" b="1">
                <a:solidFill>
                  <a:schemeClr val="dk1"/>
                </a:solidFill>
              </a:rPr>
              <a:t>Changer de domaine ou rebondir ?</a:t>
            </a:r>
            <a:endParaRPr sz="1500" b="1">
              <a:solidFill>
                <a:schemeClr val="dk1"/>
              </a:solidFill>
            </a:endParaRPr>
          </a:p>
          <a:p>
            <a:pPr marL="829361" lvl="1" indent="-299491">
              <a:lnSpc>
                <a:spcPct val="120000"/>
              </a:lnSpc>
              <a:spcBef>
                <a:spcPts val="0"/>
              </a:spcBef>
              <a:buClr>
                <a:schemeClr val="dk1"/>
              </a:buClr>
              <a:buSzPts val="1600"/>
              <a:buChar char="○"/>
            </a:pPr>
            <a:r>
              <a:rPr lang="en-US" sz="1500">
                <a:solidFill>
                  <a:schemeClr val="dk1"/>
                </a:solidFill>
              </a:rPr>
              <a:t>Envie de changement de métier, fatigue et perte de sens.</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ou remise en question riche, opportunité de travail;</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Défis dans le maintien des missions dans de nouvelles conditions de travail.</a:t>
            </a:r>
            <a:endParaRPr sz="1500">
              <a:solidFill>
                <a:schemeClr val="dk1"/>
              </a:solidFill>
            </a:endParaRPr>
          </a:p>
          <a:p>
            <a:pPr marL="414680" indent="-328289">
              <a:lnSpc>
                <a:spcPct val="120000"/>
              </a:lnSpc>
              <a:spcBef>
                <a:spcPts val="907"/>
              </a:spcBef>
              <a:buClr>
                <a:schemeClr val="dk1"/>
              </a:buClr>
              <a:buSzPts val="2100"/>
              <a:buChar char="●"/>
            </a:pPr>
            <a:r>
              <a:rPr lang="en-US" sz="1500" b="1">
                <a:solidFill>
                  <a:schemeClr val="dk1"/>
                </a:solidFill>
              </a:rPr>
              <a:t>Conscience des fondamentaux, mais lesquels ?</a:t>
            </a:r>
            <a:endParaRPr sz="1500" b="1">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Maintien du lien avec le public pour remplir missions diverves (collections, médiation, etc.);</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Rôle social des bibliothèques: lieu/espaces; imagination/évasion; information fiable; accès facilité.</a:t>
            </a:r>
            <a:endParaRPr sz="1500">
              <a:solidFill>
                <a:schemeClr val="dk1"/>
              </a:solidFill>
            </a:endParaRPr>
          </a:p>
          <a:p>
            <a:pPr marL="829361" indent="0">
              <a:lnSpc>
                <a:spcPct val="115000"/>
              </a:lnSpc>
              <a:spcBef>
                <a:spcPts val="0"/>
              </a:spcBef>
            </a:pPr>
            <a:endParaRPr sz="1500">
              <a:solidFill>
                <a:schemeClr val="dk1"/>
              </a:solidFill>
            </a:endParaRPr>
          </a:p>
        </p:txBody>
      </p:sp>
      <p:pic>
        <p:nvPicPr>
          <p:cNvPr id="203" name="Google Shape;203;gdffa86a813_0_49"/>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204" name="Google Shape;204;gdffa86a813_0_49"/>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205" name="Google Shape;205;gdffa86a813_0_49"/>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0500"/>
        </a:solidFill>
        <a:effectLst/>
      </p:bgPr>
    </p:bg>
    <p:spTree>
      <p:nvGrpSpPr>
        <p:cNvPr id="1" name="Shape 209"/>
        <p:cNvGrpSpPr/>
        <p:nvPr/>
      </p:nvGrpSpPr>
      <p:grpSpPr>
        <a:xfrm>
          <a:off x="0" y="0"/>
          <a:ext cx="0" cy="0"/>
          <a:chOff x="0" y="0"/>
          <a:chExt cx="0" cy="0"/>
        </a:xfrm>
      </p:grpSpPr>
      <p:sp>
        <p:nvSpPr>
          <p:cNvPr id="210" name="Google Shape;210;p5"/>
          <p:cNvSpPr txBox="1"/>
          <p:nvPr/>
        </p:nvSpPr>
        <p:spPr>
          <a:xfrm>
            <a:off x="8603999" y="4865590"/>
            <a:ext cx="442080" cy="308149"/>
          </a:xfrm>
          <a:prstGeom prst="rect">
            <a:avLst/>
          </a:prstGeom>
          <a:noFill/>
          <a:ln>
            <a:noFill/>
          </a:ln>
        </p:spPr>
        <p:txBody>
          <a:bodyPr spcFirstLastPara="1" wrap="square" lIns="81630" tIns="40815" rIns="81630" bIns="40815" anchor="t" anchorCtr="0">
            <a:noAutofit/>
          </a:bodyPr>
          <a:lstStyle/>
          <a:p>
            <a:pPr>
              <a:lnSpc>
                <a:spcPct val="102000"/>
              </a:lnSpc>
              <a:buClr>
                <a:srgbClr val="FFFFFF"/>
              </a:buClr>
              <a:buSzPts val="800"/>
            </a:pPr>
            <a:fld id="{00000000-1234-1234-1234-123412341234}" type="slidenum">
              <a:rPr lang="en-US" sz="700">
                <a:solidFill>
                  <a:srgbClr val="FFFFFF"/>
                </a:solidFill>
              </a:rPr>
              <a:pPr>
                <a:lnSpc>
                  <a:spcPct val="102000"/>
                </a:lnSpc>
                <a:buClr>
                  <a:srgbClr val="FFFFFF"/>
                </a:buClr>
                <a:buSzPts val="800"/>
              </a:pPr>
              <a:t>18</a:t>
            </a:fld>
            <a:r>
              <a:rPr lang="en-US" sz="700">
                <a:solidFill>
                  <a:srgbClr val="FFFFFF"/>
                </a:solidFill>
              </a:rPr>
              <a:t>/5</a:t>
            </a:r>
            <a:endParaRPr/>
          </a:p>
        </p:txBody>
      </p:sp>
      <p:pic>
        <p:nvPicPr>
          <p:cNvPr id="211" name="Google Shape;211;p5"/>
          <p:cNvPicPr preferRelativeResize="0"/>
          <p:nvPr/>
        </p:nvPicPr>
        <p:blipFill rotWithShape="1">
          <a:blip r:embed="rId3">
            <a:alphaModFix/>
          </a:blip>
          <a:srcRect/>
          <a:stretch/>
        </p:blipFill>
        <p:spPr>
          <a:xfrm>
            <a:off x="748574" y="683796"/>
            <a:ext cx="2285280" cy="2285200"/>
          </a:xfrm>
          <a:prstGeom prst="rect">
            <a:avLst/>
          </a:prstGeom>
          <a:noFill/>
          <a:ln>
            <a:noFill/>
          </a:ln>
        </p:spPr>
      </p:pic>
      <p:sp>
        <p:nvSpPr>
          <p:cNvPr id="212" name="Google Shape;212;p5"/>
          <p:cNvSpPr txBox="1"/>
          <p:nvPr/>
        </p:nvSpPr>
        <p:spPr>
          <a:xfrm>
            <a:off x="3579999" y="380623"/>
            <a:ext cx="3940112" cy="3965009"/>
          </a:xfrm>
          <a:prstGeom prst="rect">
            <a:avLst/>
          </a:prstGeom>
          <a:noFill/>
          <a:ln>
            <a:noFill/>
          </a:ln>
        </p:spPr>
        <p:txBody>
          <a:bodyPr spcFirstLastPara="1" wrap="square" lIns="82922" tIns="82922" rIns="82922" bIns="82922" anchor="t" anchorCtr="0">
            <a:spAutoFit/>
          </a:bodyPr>
          <a:lstStyle/>
          <a:p>
            <a:pPr algn="ctr"/>
            <a:r>
              <a:rPr lang="en-US" sz="1500" b="1">
                <a:solidFill>
                  <a:schemeClr val="lt1"/>
                </a:solidFill>
              </a:rPr>
              <a:t>CONTACTS</a:t>
            </a:r>
            <a:r>
              <a:rPr lang="en-US" sz="1500">
                <a:solidFill>
                  <a:schemeClr val="lt1"/>
                </a:solidFill>
              </a:rPr>
              <a:t>:</a:t>
            </a:r>
            <a:endParaRPr sz="1500">
              <a:solidFill>
                <a:schemeClr val="lt1"/>
              </a:solidFill>
            </a:endParaRPr>
          </a:p>
          <a:p>
            <a:endParaRPr sz="1500">
              <a:solidFill>
                <a:schemeClr val="lt1"/>
              </a:solidFill>
            </a:endParaRPr>
          </a:p>
          <a:p>
            <a:endParaRPr sz="1500">
              <a:solidFill>
                <a:schemeClr val="lt1"/>
              </a:solidFill>
            </a:endParaRPr>
          </a:p>
          <a:p>
            <a:endParaRPr sz="1500">
              <a:solidFill>
                <a:schemeClr val="lt1"/>
              </a:solidFill>
            </a:endParaRPr>
          </a:p>
          <a:p>
            <a:r>
              <a:rPr lang="en-US" sz="1500" u="sng">
                <a:solidFill>
                  <a:schemeClr val="lt1"/>
                </a:solidFill>
              </a:rPr>
              <a:t>Commission Ressources Humaines</a:t>
            </a:r>
            <a:endParaRPr sz="1500" u="sng">
              <a:solidFill>
                <a:schemeClr val="lt1"/>
              </a:solidFill>
            </a:endParaRPr>
          </a:p>
          <a:p>
            <a:r>
              <a:rPr lang="en-US" sz="1500" u="sng">
                <a:solidFill>
                  <a:schemeClr val="hlink"/>
                </a:solidFill>
                <a:hlinkClick r:id="rId4"/>
              </a:rPr>
              <a:t>rh@abf.asso.fr</a:t>
            </a:r>
            <a:endParaRPr sz="1500">
              <a:solidFill>
                <a:schemeClr val="lt1"/>
              </a:solidFill>
            </a:endParaRPr>
          </a:p>
          <a:p>
            <a:r>
              <a:rPr lang="en-US" sz="1500" u="sng">
                <a:solidFill>
                  <a:schemeClr val="hlink"/>
                </a:solidFill>
                <a:hlinkClick r:id="rId5"/>
              </a:rPr>
              <a:t>Twitter</a:t>
            </a:r>
            <a:endParaRPr sz="1500">
              <a:solidFill>
                <a:schemeClr val="lt1"/>
              </a:solidFill>
            </a:endParaRPr>
          </a:p>
          <a:p>
            <a:r>
              <a:rPr lang="en-US" sz="1500" u="sng">
                <a:solidFill>
                  <a:schemeClr val="hlink"/>
                </a:solidFill>
                <a:hlinkClick r:id="rId6"/>
              </a:rPr>
              <a:t>Facebook</a:t>
            </a:r>
            <a:endParaRPr sz="1500">
              <a:solidFill>
                <a:schemeClr val="lt1"/>
              </a:solidFill>
            </a:endParaRPr>
          </a:p>
          <a:p>
            <a:endParaRPr sz="1500">
              <a:solidFill>
                <a:schemeClr val="lt1"/>
              </a:solidFill>
            </a:endParaRPr>
          </a:p>
          <a:p>
            <a:r>
              <a:rPr lang="en-US" sz="1500" u="sng">
                <a:solidFill>
                  <a:schemeClr val="lt1"/>
                </a:solidFill>
              </a:rPr>
              <a:t>Commission Livr’exil</a:t>
            </a:r>
            <a:endParaRPr sz="1500" u="sng">
              <a:solidFill>
                <a:schemeClr val="lt1"/>
              </a:solidFill>
            </a:endParaRPr>
          </a:p>
          <a:p>
            <a:r>
              <a:rPr lang="en-US" sz="1500" u="sng">
                <a:solidFill>
                  <a:schemeClr val="hlink"/>
                </a:solidFill>
                <a:hlinkClick r:id="rId7"/>
              </a:rPr>
              <a:t>livrexil@abf.asso.fr</a:t>
            </a:r>
            <a:endParaRPr sz="1500">
              <a:solidFill>
                <a:schemeClr val="lt1"/>
              </a:solidFill>
            </a:endParaRPr>
          </a:p>
          <a:p>
            <a:r>
              <a:rPr lang="en-US" sz="1500" u="sng">
                <a:solidFill>
                  <a:schemeClr val="hlink"/>
                </a:solidFill>
                <a:hlinkClick r:id="rId8"/>
              </a:rPr>
              <a:t>Page</a:t>
            </a:r>
            <a:endParaRPr sz="1500">
              <a:solidFill>
                <a:schemeClr val="lt1"/>
              </a:solidFill>
            </a:endParaRPr>
          </a:p>
          <a:p>
            <a:endParaRPr sz="1500">
              <a:solidFill>
                <a:schemeClr val="lt1"/>
              </a:solidFill>
            </a:endParaRPr>
          </a:p>
          <a:p>
            <a:r>
              <a:rPr lang="en-US" sz="1500" u="sng">
                <a:solidFill>
                  <a:schemeClr val="lt1"/>
                </a:solidFill>
              </a:rPr>
              <a:t>Promotion Tomi Ungerer - INET</a:t>
            </a:r>
            <a:endParaRPr sz="1500" u="sng">
              <a:solidFill>
                <a:schemeClr val="lt1"/>
              </a:solidFill>
            </a:endParaRPr>
          </a:p>
          <a:p>
            <a:r>
              <a:rPr lang="en-US" sz="1500" u="sng">
                <a:solidFill>
                  <a:schemeClr val="hlink"/>
                </a:solidFill>
                <a:hlinkClick r:id="rId9"/>
              </a:rPr>
              <a:t>Présentation</a:t>
            </a:r>
            <a:endParaRPr sz="1500">
              <a:solidFill>
                <a:schemeClr val="lt1"/>
              </a:solidFill>
            </a:endParaRPr>
          </a:p>
          <a:p>
            <a:r>
              <a:rPr lang="en-US" sz="1500" u="sng">
                <a:solidFill>
                  <a:schemeClr val="hlink"/>
                </a:solidFill>
                <a:hlinkClick r:id="rId10"/>
              </a:rPr>
              <a:t>Twitter</a:t>
            </a:r>
            <a:endParaRPr sz="1500">
              <a:solidFill>
                <a:schemeClr val="lt1"/>
              </a:solidFill>
            </a:endParaRPr>
          </a:p>
        </p:txBody>
      </p:sp>
      <p:pic>
        <p:nvPicPr>
          <p:cNvPr id="213" name="Google Shape;213;p5"/>
          <p:cNvPicPr preferRelativeResize="0"/>
          <p:nvPr/>
        </p:nvPicPr>
        <p:blipFill>
          <a:blip r:embed="rId11">
            <a:alphaModFix/>
          </a:blip>
          <a:stretch>
            <a:fillRect/>
          </a:stretch>
        </p:blipFill>
        <p:spPr>
          <a:xfrm>
            <a:off x="1378501" y="3440119"/>
            <a:ext cx="969517" cy="74992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gdf9aaa8cca_0_0"/>
          <p:cNvSpPr txBox="1">
            <a:spLocks noGrp="1"/>
          </p:cNvSpPr>
          <p:nvPr>
            <p:ph type="subTitle" idx="1"/>
          </p:nvPr>
        </p:nvSpPr>
        <p:spPr>
          <a:xfrm>
            <a:off x="477309" y="1769223"/>
            <a:ext cx="8189359" cy="1247382"/>
          </a:xfrm>
          <a:prstGeom prst="rect">
            <a:avLst/>
          </a:prstGeom>
        </p:spPr>
        <p:txBody>
          <a:bodyPr spcFirstLastPara="1" wrap="square" lIns="0" tIns="25781" rIns="0" bIns="0" anchor="t" anchorCtr="0">
            <a:noAutofit/>
          </a:bodyPr>
          <a:lstStyle/>
          <a:p>
            <a:pPr marL="0" indent="0"/>
            <a:r>
              <a:rPr lang="en-US" sz="1900" b="1"/>
              <a:t>Qui ? </a:t>
            </a:r>
            <a:endParaRPr sz="1900" b="1"/>
          </a:p>
          <a:p>
            <a:pPr marL="0" indent="0"/>
            <a:r>
              <a:rPr lang="en-US" sz="1600" b="1"/>
              <a:t>Commission Ressources Humaines</a:t>
            </a:r>
            <a:r>
              <a:rPr lang="en-US" sz="1600"/>
              <a:t> de l’ABF sollicitée régulièrement pendant l’année 2020; puis contribution Commission Livr’exil et promotion de conservateurs territoriaux de bibliothèque Tomi Ungerer de l’INET.</a:t>
            </a:r>
            <a:endParaRPr sz="1600"/>
          </a:p>
        </p:txBody>
      </p:sp>
      <p:sp>
        <p:nvSpPr>
          <p:cNvPr id="46" name="Google Shape;46;gdf9aaa8cca_0_0"/>
          <p:cNvSpPr txBox="1">
            <a:spLocks noGrp="1"/>
          </p:cNvSpPr>
          <p:nvPr>
            <p:ph type="subTitle" idx="1"/>
          </p:nvPr>
        </p:nvSpPr>
        <p:spPr>
          <a:xfrm>
            <a:off x="421138" y="284952"/>
            <a:ext cx="8189359" cy="1926312"/>
          </a:xfrm>
          <a:prstGeom prst="rect">
            <a:avLst/>
          </a:prstGeom>
        </p:spPr>
        <p:txBody>
          <a:bodyPr spcFirstLastPara="1" wrap="square" lIns="0" tIns="25781" rIns="0" bIns="0" anchor="t" anchorCtr="0">
            <a:noAutofit/>
          </a:bodyPr>
          <a:lstStyle/>
          <a:p>
            <a:pPr marL="0" indent="0"/>
            <a:r>
              <a:rPr lang="en-US" sz="1900" b="1">
                <a:solidFill>
                  <a:schemeClr val="dk1"/>
                </a:solidFill>
              </a:rPr>
              <a:t>Quoi ?</a:t>
            </a:r>
            <a:r>
              <a:rPr lang="en-US" sz="1900">
                <a:solidFill>
                  <a:schemeClr val="dk1"/>
                </a:solidFill>
              </a:rPr>
              <a:t> </a:t>
            </a:r>
            <a:endParaRPr sz="1900">
              <a:solidFill>
                <a:schemeClr val="dk1"/>
              </a:solidFill>
            </a:endParaRPr>
          </a:p>
          <a:p>
            <a:pPr marL="414680" indent="-311010">
              <a:buClr>
                <a:schemeClr val="dk1"/>
              </a:buClr>
              <a:buSzPts val="1800"/>
              <a:buChar char="●"/>
            </a:pPr>
            <a:r>
              <a:rPr lang="en-US" sz="1600" b="1">
                <a:solidFill>
                  <a:schemeClr val="dk1"/>
                </a:solidFill>
              </a:rPr>
              <a:t>un questionnaire qualitatif</a:t>
            </a:r>
            <a:r>
              <a:rPr lang="en-US" sz="1600">
                <a:solidFill>
                  <a:schemeClr val="dk1"/>
                </a:solidFill>
              </a:rPr>
              <a:t> (questions ouvertes) strictement anonyme pour obtenir des témoignages vécus et recueillir une parole du terrain; </a:t>
            </a:r>
            <a:endParaRPr sz="1600">
              <a:solidFill>
                <a:schemeClr val="dk1"/>
              </a:solidFill>
            </a:endParaRPr>
          </a:p>
          <a:p>
            <a:pPr marL="414680" indent="-311010">
              <a:spcBef>
                <a:spcPts val="0"/>
              </a:spcBef>
              <a:buClr>
                <a:schemeClr val="dk1"/>
              </a:buClr>
              <a:buSzPts val="1800"/>
              <a:buChar char="●"/>
            </a:pPr>
            <a:r>
              <a:rPr lang="en-US" sz="1600" b="1">
                <a:solidFill>
                  <a:schemeClr val="dk1"/>
                </a:solidFill>
              </a:rPr>
              <a:t>pas d’échantillon représentatif ni enquête scientifique </a:t>
            </a:r>
            <a:r>
              <a:rPr lang="en-US" sz="1600">
                <a:solidFill>
                  <a:schemeClr val="dk1"/>
                </a:solidFill>
              </a:rPr>
              <a:t>mais un coup de sonde dans la profession.</a:t>
            </a:r>
            <a:endParaRPr sz="1600"/>
          </a:p>
        </p:txBody>
      </p:sp>
      <p:sp>
        <p:nvSpPr>
          <p:cNvPr id="47" name="Google Shape;47;gdf9aaa8cca_0_0"/>
          <p:cNvSpPr txBox="1">
            <a:spLocks noGrp="1"/>
          </p:cNvSpPr>
          <p:nvPr>
            <p:ph type="subTitle" idx="1"/>
          </p:nvPr>
        </p:nvSpPr>
        <p:spPr>
          <a:xfrm>
            <a:off x="477309" y="3110291"/>
            <a:ext cx="8189359" cy="1536370"/>
          </a:xfrm>
          <a:prstGeom prst="rect">
            <a:avLst/>
          </a:prstGeom>
        </p:spPr>
        <p:txBody>
          <a:bodyPr spcFirstLastPara="1" wrap="square" lIns="0" tIns="25781" rIns="0" bIns="0" anchor="t" anchorCtr="0">
            <a:noAutofit/>
          </a:bodyPr>
          <a:lstStyle/>
          <a:p>
            <a:pPr marL="0" indent="0"/>
            <a:r>
              <a:rPr lang="en-US" sz="1900" b="1">
                <a:solidFill>
                  <a:schemeClr val="dk1"/>
                </a:solidFill>
                <a:highlight>
                  <a:schemeClr val="lt1"/>
                </a:highlight>
              </a:rPr>
              <a:t>Quand ? </a:t>
            </a:r>
            <a:endParaRPr sz="1900" b="1">
              <a:solidFill>
                <a:schemeClr val="dk1"/>
              </a:solidFill>
              <a:highlight>
                <a:schemeClr val="lt1"/>
              </a:highlight>
            </a:endParaRPr>
          </a:p>
          <a:p>
            <a:pPr marL="414680" indent="-311010">
              <a:buClr>
                <a:schemeClr val="dk1"/>
              </a:buClr>
              <a:buSzPts val="1800"/>
              <a:buChar char="●"/>
            </a:pPr>
            <a:r>
              <a:rPr lang="en-US" sz="1600">
                <a:solidFill>
                  <a:schemeClr val="dk1"/>
                </a:solidFill>
                <a:highlight>
                  <a:schemeClr val="lt1"/>
                </a:highlight>
              </a:rPr>
              <a:t>Lancé le 10 mai et clos le 24 mai;</a:t>
            </a:r>
            <a:endParaRPr sz="1600">
              <a:solidFill>
                <a:schemeClr val="dk1"/>
              </a:solidFill>
              <a:highlight>
                <a:schemeClr val="lt1"/>
              </a:highlight>
            </a:endParaRPr>
          </a:p>
          <a:p>
            <a:pPr marL="414680" indent="-311010">
              <a:spcBef>
                <a:spcPts val="0"/>
              </a:spcBef>
              <a:buClr>
                <a:schemeClr val="dk1"/>
              </a:buClr>
              <a:buSzPts val="1800"/>
              <a:buChar char="●"/>
            </a:pPr>
            <a:r>
              <a:rPr lang="en-US" sz="1600">
                <a:solidFill>
                  <a:schemeClr val="dk1"/>
                </a:solidFill>
                <a:highlight>
                  <a:schemeClr val="lt1"/>
                </a:highlight>
              </a:rPr>
              <a:t>Juin: exploitation et production d’un diaporama pour la table ronde: premiers résultats exploités partiellement;</a:t>
            </a:r>
            <a:endParaRPr sz="1600">
              <a:solidFill>
                <a:schemeClr val="dk1"/>
              </a:solidFill>
              <a:highlight>
                <a:schemeClr val="lt1"/>
              </a:highlight>
            </a:endParaRPr>
          </a:p>
          <a:p>
            <a:pPr marL="414680" indent="-311010">
              <a:spcBef>
                <a:spcPts val="0"/>
              </a:spcBef>
              <a:buClr>
                <a:schemeClr val="dk1"/>
              </a:buClr>
              <a:buSzPts val="1800"/>
              <a:buChar char="●"/>
            </a:pPr>
            <a:r>
              <a:rPr lang="en-US" sz="1600">
                <a:solidFill>
                  <a:schemeClr val="dk1"/>
                </a:solidFill>
                <a:highlight>
                  <a:schemeClr val="lt1"/>
                </a:highlight>
              </a:rPr>
              <a:t>Eté 2021: restitution écrite plus complète rendue publique après l’été.</a:t>
            </a:r>
            <a:endParaRPr sz="1600">
              <a:solidFill>
                <a:schemeClr val="dk1"/>
              </a:solidFill>
              <a:highlight>
                <a:schemeClr val="lt1"/>
              </a:highlight>
            </a:endParaRPr>
          </a:p>
          <a:p>
            <a:pPr marL="414680" indent="0"/>
            <a:endParaRPr sz="1700"/>
          </a:p>
        </p:txBody>
      </p:sp>
      <p:pic>
        <p:nvPicPr>
          <p:cNvPr id="48" name="Google Shape;48;gdf9aaa8cca_0_0"/>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49" name="Google Shape;49;gdf9aaa8cca_0_0"/>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50" name="Google Shape;50;gdf9aaa8cca_0_0"/>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Google Shape;57;gdf9aaa8cca_0_18"/>
          <p:cNvSpPr txBox="1">
            <a:spLocks noGrp="1"/>
          </p:cNvSpPr>
          <p:nvPr>
            <p:ph type="subTitle" idx="1"/>
          </p:nvPr>
        </p:nvSpPr>
        <p:spPr>
          <a:xfrm>
            <a:off x="477332" y="370216"/>
            <a:ext cx="8189359" cy="1831344"/>
          </a:xfrm>
          <a:prstGeom prst="rect">
            <a:avLst/>
          </a:prstGeom>
        </p:spPr>
        <p:txBody>
          <a:bodyPr spcFirstLastPara="1" wrap="square" lIns="0" tIns="25781" rIns="0" bIns="0" anchor="t" anchorCtr="0">
            <a:noAutofit/>
          </a:bodyPr>
          <a:lstStyle/>
          <a:p>
            <a:pPr marL="0" indent="0"/>
            <a:r>
              <a:rPr lang="en-US" sz="1900" b="1"/>
              <a:t>Pourquoi ? </a:t>
            </a:r>
            <a:endParaRPr sz="1900" b="1"/>
          </a:p>
          <a:p>
            <a:pPr marL="414680" indent="-311010">
              <a:lnSpc>
                <a:spcPct val="138000"/>
              </a:lnSpc>
              <a:spcBef>
                <a:spcPts val="1088"/>
              </a:spcBef>
              <a:buClr>
                <a:schemeClr val="dk1"/>
              </a:buClr>
              <a:buSzPts val="1800"/>
              <a:buChar char="●"/>
            </a:pPr>
            <a:r>
              <a:rPr lang="en-US" sz="1600">
                <a:solidFill>
                  <a:schemeClr val="dk1"/>
                </a:solidFill>
              </a:rPr>
              <a:t>Crise sanitaire a profondément touché le monde du travail </a:t>
            </a:r>
            <a:endParaRPr sz="1600">
              <a:solidFill>
                <a:schemeClr val="dk1"/>
              </a:solidFill>
            </a:endParaRPr>
          </a:p>
          <a:p>
            <a:pPr marL="414680" indent="-311010">
              <a:lnSpc>
                <a:spcPct val="138000"/>
              </a:lnSpc>
              <a:spcBef>
                <a:spcPts val="0"/>
              </a:spcBef>
              <a:buClr>
                <a:schemeClr val="dk1"/>
              </a:buClr>
              <a:buSzPts val="1800"/>
              <a:buChar char="●"/>
            </a:pPr>
            <a:r>
              <a:rPr lang="en-US" sz="1600">
                <a:solidFill>
                  <a:schemeClr val="dk1"/>
                </a:solidFill>
              </a:rPr>
              <a:t>Donner la parole aux bibliothécaires (tous statuts confondus y compris bénévoles)</a:t>
            </a:r>
            <a:endParaRPr sz="1600">
              <a:solidFill>
                <a:schemeClr val="dk1"/>
              </a:solidFill>
            </a:endParaRPr>
          </a:p>
          <a:p>
            <a:pPr marL="414680" indent="-311010">
              <a:lnSpc>
                <a:spcPct val="138000"/>
              </a:lnSpc>
              <a:spcBef>
                <a:spcPts val="0"/>
              </a:spcBef>
              <a:buClr>
                <a:schemeClr val="dk1"/>
              </a:buClr>
              <a:buSzPts val="1800"/>
              <a:buChar char="●"/>
            </a:pPr>
            <a:r>
              <a:rPr lang="en-US" sz="1600">
                <a:solidFill>
                  <a:schemeClr val="dk1"/>
                </a:solidFill>
              </a:rPr>
              <a:t>Matériau basé sur vécu/ressenti des différentes étapes de la crise sanitaire. Ces connaissances doivent servir d’outils pour rebondir.</a:t>
            </a:r>
            <a:endParaRPr sz="1600">
              <a:solidFill>
                <a:schemeClr val="dk1"/>
              </a:solidFill>
            </a:endParaRPr>
          </a:p>
        </p:txBody>
      </p:sp>
      <p:pic>
        <p:nvPicPr>
          <p:cNvPr id="58" name="Google Shape;58;gdf9aaa8cca_0_18"/>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59" name="Google Shape;59;gdf9aaa8cca_0_18"/>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60" name="Google Shape;60;gdf9aaa8cca_0_18"/>
          <p:cNvPicPr preferRelativeResize="0"/>
          <p:nvPr/>
        </p:nvPicPr>
        <p:blipFill rotWithShape="1">
          <a:blip r:embed="rId3">
            <a:alphaModFix/>
          </a:blip>
          <a:srcRect/>
          <a:stretch/>
        </p:blipFill>
        <p:spPr>
          <a:xfrm>
            <a:off x="3275673" y="4797799"/>
            <a:ext cx="1967909" cy="310712"/>
          </a:xfrm>
          <a:prstGeom prst="rect">
            <a:avLst/>
          </a:prstGeom>
          <a:noFill/>
          <a:ln>
            <a:noFill/>
          </a:ln>
        </p:spPr>
      </p:pic>
      <p:sp>
        <p:nvSpPr>
          <p:cNvPr id="61" name="Google Shape;61;gdf9aaa8cca_0_18"/>
          <p:cNvSpPr txBox="1">
            <a:spLocks noGrp="1"/>
          </p:cNvSpPr>
          <p:nvPr>
            <p:ph type="subTitle" idx="1"/>
          </p:nvPr>
        </p:nvSpPr>
        <p:spPr>
          <a:xfrm>
            <a:off x="477332" y="2329817"/>
            <a:ext cx="8189359" cy="1908353"/>
          </a:xfrm>
          <a:prstGeom prst="rect">
            <a:avLst/>
          </a:prstGeom>
        </p:spPr>
        <p:txBody>
          <a:bodyPr spcFirstLastPara="1" wrap="square" lIns="0" tIns="25781" rIns="0" bIns="0" anchor="t" anchorCtr="0">
            <a:noAutofit/>
          </a:bodyPr>
          <a:lstStyle/>
          <a:p>
            <a:pPr marL="0" indent="0"/>
            <a:r>
              <a:rPr lang="en-US" sz="1900" b="1"/>
              <a:t>Les biais </a:t>
            </a:r>
            <a:endParaRPr sz="1900" b="1"/>
          </a:p>
          <a:p>
            <a:pPr marL="414680" indent="-311010">
              <a:lnSpc>
                <a:spcPct val="138000"/>
              </a:lnSpc>
              <a:spcBef>
                <a:spcPts val="0"/>
              </a:spcBef>
              <a:buClr>
                <a:schemeClr val="dk1"/>
              </a:buClr>
              <a:buSzPts val="1800"/>
              <a:buChar char="●"/>
            </a:pPr>
            <a:r>
              <a:rPr lang="en-US" sz="1600">
                <a:solidFill>
                  <a:schemeClr val="dk1"/>
                </a:solidFill>
                <a:highlight>
                  <a:srgbClr val="FFFFFF"/>
                </a:highlight>
              </a:rPr>
              <a:t>Davantage d'encadrants.</a:t>
            </a:r>
            <a:endParaRPr sz="1600">
              <a:solidFill>
                <a:schemeClr val="dk1"/>
              </a:solidFill>
              <a:highlight>
                <a:srgbClr val="FFFFFF"/>
              </a:highlight>
            </a:endParaRPr>
          </a:p>
          <a:p>
            <a:pPr marL="414680" indent="-311010">
              <a:lnSpc>
                <a:spcPct val="138000"/>
              </a:lnSpc>
              <a:spcBef>
                <a:spcPts val="0"/>
              </a:spcBef>
              <a:buClr>
                <a:schemeClr val="dk1"/>
              </a:buClr>
              <a:buSzPts val="1800"/>
              <a:buChar char="●"/>
            </a:pPr>
            <a:r>
              <a:rPr lang="en-US" sz="1600">
                <a:solidFill>
                  <a:schemeClr val="dk1"/>
                </a:solidFill>
                <a:highlight>
                  <a:srgbClr val="FFFFFF"/>
                </a:highlight>
              </a:rPr>
              <a:t>Grande majorité de bibliothèques publiques (nombre de réponses des BU non négligeable).</a:t>
            </a:r>
            <a:endParaRPr sz="16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7"/>
        <p:cNvGrpSpPr/>
        <p:nvPr/>
      </p:nvGrpSpPr>
      <p:grpSpPr>
        <a:xfrm>
          <a:off x="0" y="0"/>
          <a:ext cx="0" cy="0"/>
          <a:chOff x="0" y="0"/>
          <a:chExt cx="0" cy="0"/>
        </a:xfrm>
      </p:grpSpPr>
      <p:sp>
        <p:nvSpPr>
          <p:cNvPr id="68" name="Google Shape;68;gdffa86a813_0_125"/>
          <p:cNvSpPr txBox="1">
            <a:spLocks noGrp="1"/>
          </p:cNvSpPr>
          <p:nvPr>
            <p:ph type="subTitle" idx="1"/>
          </p:nvPr>
        </p:nvSpPr>
        <p:spPr>
          <a:xfrm>
            <a:off x="477332" y="370212"/>
            <a:ext cx="8189359" cy="3538875"/>
          </a:xfrm>
          <a:prstGeom prst="rect">
            <a:avLst/>
          </a:prstGeom>
        </p:spPr>
        <p:txBody>
          <a:bodyPr spcFirstLastPara="1" wrap="square" lIns="0" tIns="25781" rIns="0" bIns="0" anchor="t" anchorCtr="0">
            <a:noAutofit/>
          </a:bodyPr>
          <a:lstStyle/>
          <a:p>
            <a:pPr marL="0" indent="0"/>
            <a:r>
              <a:rPr lang="en-US" sz="1900" b="1"/>
              <a:t>Retours en chiffres: populations de répondants (526 réponses total)</a:t>
            </a:r>
            <a:endParaRPr sz="1900" b="1"/>
          </a:p>
          <a:p>
            <a:pPr marL="0" indent="0"/>
            <a:endParaRPr sz="1900" b="1"/>
          </a:p>
          <a:p>
            <a:pPr marL="0" indent="0">
              <a:lnSpc>
                <a:spcPct val="138000"/>
              </a:lnSpc>
              <a:spcBef>
                <a:spcPts val="1088"/>
              </a:spcBef>
            </a:pPr>
            <a:endParaRPr sz="1600">
              <a:solidFill>
                <a:schemeClr val="dk1"/>
              </a:solidFill>
            </a:endParaRPr>
          </a:p>
        </p:txBody>
      </p:sp>
      <p:pic>
        <p:nvPicPr>
          <p:cNvPr id="69" name="Google Shape;69;gdffa86a813_0_125"/>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70" name="Google Shape;70;gdffa86a813_0_125"/>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71" name="Google Shape;71;gdffa86a813_0_125"/>
          <p:cNvPicPr preferRelativeResize="0"/>
          <p:nvPr/>
        </p:nvPicPr>
        <p:blipFill rotWithShape="1">
          <a:blip r:embed="rId3">
            <a:alphaModFix/>
          </a:blip>
          <a:srcRect/>
          <a:stretch/>
        </p:blipFill>
        <p:spPr>
          <a:xfrm>
            <a:off x="3275673" y="4797799"/>
            <a:ext cx="1967909" cy="310712"/>
          </a:xfrm>
          <a:prstGeom prst="rect">
            <a:avLst/>
          </a:prstGeom>
          <a:noFill/>
          <a:ln>
            <a:noFill/>
          </a:ln>
        </p:spPr>
      </p:pic>
      <p:pic>
        <p:nvPicPr>
          <p:cNvPr id="72" name="Google Shape;72;gdffa86a813_0_125" title="Graphique"/>
          <p:cNvPicPr preferRelativeResize="0"/>
          <p:nvPr/>
        </p:nvPicPr>
        <p:blipFill>
          <a:blip r:embed="rId4">
            <a:alphaModFix/>
          </a:blip>
          <a:stretch>
            <a:fillRect/>
          </a:stretch>
        </p:blipFill>
        <p:spPr>
          <a:xfrm>
            <a:off x="213052" y="767029"/>
            <a:ext cx="6329697" cy="3916755"/>
          </a:xfrm>
          <a:prstGeom prst="rect">
            <a:avLst/>
          </a:prstGeom>
          <a:noFill/>
          <a:ln>
            <a:noFill/>
          </a:ln>
        </p:spPr>
      </p:pic>
      <p:sp>
        <p:nvSpPr>
          <p:cNvPr id="73" name="Google Shape;73;gdffa86a813_0_125"/>
          <p:cNvSpPr txBox="1"/>
          <p:nvPr/>
        </p:nvSpPr>
        <p:spPr>
          <a:xfrm>
            <a:off x="6090134" y="955084"/>
            <a:ext cx="2726158" cy="4098889"/>
          </a:xfrm>
          <a:prstGeom prst="rect">
            <a:avLst/>
          </a:prstGeom>
          <a:noFill/>
          <a:ln>
            <a:noFill/>
          </a:ln>
        </p:spPr>
        <p:txBody>
          <a:bodyPr spcFirstLastPara="1" wrap="square" lIns="82922" tIns="82922" rIns="82922" bIns="82922" anchor="t" anchorCtr="0">
            <a:spAutoFit/>
          </a:bodyPr>
          <a:lstStyle/>
          <a:p>
            <a:pPr algn="ctr">
              <a:lnSpc>
                <a:spcPct val="115000"/>
              </a:lnSpc>
            </a:pPr>
            <a:r>
              <a:rPr lang="en-US" sz="1200" dirty="0" err="1">
                <a:solidFill>
                  <a:srgbClr val="434343"/>
                </a:solidFill>
                <a:latin typeface="Roboto"/>
                <a:ea typeface="Roboto"/>
                <a:cs typeface="Roboto"/>
                <a:sym typeface="Roboto"/>
              </a:rPr>
              <a:t>Bibliothèques</a:t>
            </a:r>
            <a:r>
              <a:rPr lang="en-US" sz="1200" dirty="0">
                <a:solidFill>
                  <a:srgbClr val="434343"/>
                </a:solidFill>
                <a:latin typeface="Roboto"/>
                <a:ea typeface="Roboto"/>
                <a:cs typeface="Roboto"/>
                <a:sym typeface="Roboto"/>
              </a:rPr>
              <a:t> </a:t>
            </a:r>
            <a:r>
              <a:rPr lang="en-US" sz="1200" dirty="0" err="1">
                <a:solidFill>
                  <a:srgbClr val="434343"/>
                </a:solidFill>
                <a:latin typeface="Roboto"/>
                <a:ea typeface="Roboto"/>
                <a:cs typeface="Roboto"/>
                <a:sym typeface="Roboto"/>
              </a:rPr>
              <a:t>spécialisées</a:t>
            </a:r>
            <a:r>
              <a:rPr lang="en-US" sz="1200" dirty="0">
                <a:solidFill>
                  <a:srgbClr val="434343"/>
                </a:solidFill>
                <a:latin typeface="Roboto"/>
                <a:ea typeface="Roboto"/>
                <a:cs typeface="Roboto"/>
                <a:sym typeface="Roboto"/>
              </a:rPr>
              <a:t> </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1,1%</a:t>
            </a:r>
          </a:p>
          <a:p>
            <a:pPr algn="ctr">
              <a:lnSpc>
                <a:spcPct val="115000"/>
              </a:lnSpc>
            </a:pPr>
            <a:endParaRPr sz="800" dirty="0">
              <a:solidFill>
                <a:srgbClr val="434343"/>
              </a:solidFill>
              <a:latin typeface="Roboto"/>
              <a:ea typeface="Roboto"/>
              <a:cs typeface="Roboto"/>
              <a:sym typeface="Roboto"/>
            </a:endParaRPr>
          </a:p>
          <a:p>
            <a:pPr algn="ctr">
              <a:lnSpc>
                <a:spcPct val="115000"/>
              </a:lnSpc>
            </a:pPr>
            <a:r>
              <a:rPr lang="en-US" sz="1200" dirty="0" err="1">
                <a:solidFill>
                  <a:srgbClr val="434343"/>
                </a:solidFill>
                <a:latin typeface="Roboto"/>
                <a:ea typeface="Roboto"/>
                <a:cs typeface="Roboto"/>
                <a:sym typeface="Roboto"/>
              </a:rPr>
              <a:t>Bibliothèques</a:t>
            </a:r>
            <a:r>
              <a:rPr lang="en-US" sz="1200" dirty="0">
                <a:solidFill>
                  <a:srgbClr val="434343"/>
                </a:solidFill>
                <a:latin typeface="Roboto"/>
                <a:ea typeface="Roboto"/>
                <a:cs typeface="Roboto"/>
                <a:sym typeface="Roboto"/>
              </a:rPr>
              <a:t> </a:t>
            </a:r>
            <a:r>
              <a:rPr lang="en-US" sz="1200" dirty="0" err="1">
                <a:solidFill>
                  <a:srgbClr val="434343"/>
                </a:solidFill>
                <a:latin typeface="Roboto"/>
                <a:ea typeface="Roboto"/>
                <a:cs typeface="Roboto"/>
                <a:sym typeface="Roboto"/>
              </a:rPr>
              <a:t>territoriales</a:t>
            </a:r>
            <a:r>
              <a:rPr lang="en-US" sz="1200" dirty="0">
                <a:solidFill>
                  <a:srgbClr val="434343"/>
                </a:solidFill>
                <a:latin typeface="Roboto"/>
                <a:ea typeface="Roboto"/>
                <a:cs typeface="Roboto"/>
                <a:sym typeface="Roboto"/>
              </a:rPr>
              <a:t> </a:t>
            </a:r>
            <a:r>
              <a:rPr lang="en-US" sz="1200" dirty="0">
                <a:solidFill>
                  <a:srgbClr val="434343"/>
                </a:solidFill>
                <a:latin typeface="Roboto"/>
                <a:ea typeface="Roboto"/>
                <a:cs typeface="Roboto"/>
                <a:sym typeface="Roboto"/>
              </a:rPr>
              <a:t>– </a:t>
            </a:r>
            <a:r>
              <a:rPr lang="en-US" sz="1200" dirty="0" err="1">
                <a:solidFill>
                  <a:srgbClr val="434343"/>
                </a:solidFill>
                <a:latin typeface="Roboto"/>
                <a:ea typeface="Roboto"/>
                <a:cs typeface="Roboto"/>
                <a:sym typeface="Roboto"/>
              </a:rPr>
              <a:t>encadrants</a:t>
            </a:r>
            <a:r>
              <a:rPr lang="en-US" sz="1200" dirty="0">
                <a:solidFill>
                  <a:srgbClr val="434343"/>
                </a:solidFill>
                <a:latin typeface="Roboto"/>
                <a:ea typeface="Roboto"/>
                <a:cs typeface="Roboto"/>
                <a:sym typeface="Roboto"/>
              </a:rPr>
              <a:t> </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47%</a:t>
            </a:r>
          </a:p>
          <a:p>
            <a:pPr algn="ctr">
              <a:lnSpc>
                <a:spcPct val="115000"/>
              </a:lnSpc>
            </a:pPr>
            <a:endParaRPr sz="800" dirty="0">
              <a:solidFill>
                <a:srgbClr val="434343"/>
              </a:solidFill>
              <a:latin typeface="Roboto"/>
              <a:ea typeface="Roboto"/>
              <a:cs typeface="Roboto"/>
              <a:sym typeface="Roboto"/>
            </a:endParaRPr>
          </a:p>
          <a:p>
            <a:pPr algn="ctr">
              <a:lnSpc>
                <a:spcPct val="115000"/>
              </a:lnSpc>
            </a:pPr>
            <a:r>
              <a:rPr lang="en-US" sz="1200" dirty="0" err="1">
                <a:solidFill>
                  <a:srgbClr val="434343"/>
                </a:solidFill>
                <a:latin typeface="Roboto"/>
                <a:ea typeface="Roboto"/>
                <a:cs typeface="Roboto"/>
                <a:sym typeface="Roboto"/>
              </a:rPr>
              <a:t>Bibliothèques</a:t>
            </a:r>
            <a:r>
              <a:rPr lang="en-US" sz="1200" dirty="0">
                <a:solidFill>
                  <a:srgbClr val="434343"/>
                </a:solidFill>
                <a:latin typeface="Roboto"/>
                <a:ea typeface="Roboto"/>
                <a:cs typeface="Roboto"/>
                <a:sym typeface="Roboto"/>
              </a:rPr>
              <a:t> </a:t>
            </a:r>
            <a:r>
              <a:rPr lang="en-US" sz="1200" dirty="0" err="1">
                <a:solidFill>
                  <a:srgbClr val="434343"/>
                </a:solidFill>
                <a:latin typeface="Roboto"/>
                <a:ea typeface="Roboto"/>
                <a:cs typeface="Roboto"/>
                <a:sym typeface="Roboto"/>
              </a:rPr>
              <a:t>territoriales</a:t>
            </a:r>
            <a:r>
              <a:rPr lang="en-US" sz="1200" dirty="0">
                <a:solidFill>
                  <a:srgbClr val="434343"/>
                </a:solidFill>
                <a:latin typeface="Roboto"/>
                <a:ea typeface="Roboto"/>
                <a:cs typeface="Roboto"/>
                <a:sym typeface="Roboto"/>
              </a:rPr>
              <a:t> - non </a:t>
            </a:r>
            <a:r>
              <a:rPr lang="en-US" sz="1200" dirty="0" err="1">
                <a:solidFill>
                  <a:srgbClr val="434343"/>
                </a:solidFill>
                <a:latin typeface="Roboto"/>
                <a:ea typeface="Roboto"/>
                <a:cs typeface="Roboto"/>
                <a:sym typeface="Roboto"/>
              </a:rPr>
              <a:t>encadrants</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41%</a:t>
            </a:r>
          </a:p>
          <a:p>
            <a:pPr algn="ctr">
              <a:lnSpc>
                <a:spcPct val="115000"/>
              </a:lnSpc>
            </a:pPr>
            <a:endParaRPr sz="8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BU - </a:t>
            </a:r>
            <a:r>
              <a:rPr lang="en-US" sz="1200" dirty="0" err="1">
                <a:solidFill>
                  <a:srgbClr val="434343"/>
                </a:solidFill>
                <a:latin typeface="Roboto"/>
                <a:ea typeface="Roboto"/>
                <a:cs typeface="Roboto"/>
                <a:sym typeface="Roboto"/>
              </a:rPr>
              <a:t>encadrants</a:t>
            </a:r>
            <a:r>
              <a:rPr lang="en-US" sz="1200" dirty="0">
                <a:solidFill>
                  <a:srgbClr val="434343"/>
                </a:solidFill>
                <a:latin typeface="Roboto"/>
                <a:ea typeface="Roboto"/>
                <a:cs typeface="Roboto"/>
                <a:sym typeface="Roboto"/>
              </a:rPr>
              <a:t> </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4,2%</a:t>
            </a:r>
          </a:p>
          <a:p>
            <a:pPr algn="ctr">
              <a:lnSpc>
                <a:spcPct val="115000"/>
              </a:lnSpc>
            </a:pPr>
            <a:endParaRPr sz="8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BU - non </a:t>
            </a:r>
            <a:r>
              <a:rPr lang="en-US" sz="1200" dirty="0" err="1">
                <a:solidFill>
                  <a:srgbClr val="434343"/>
                </a:solidFill>
                <a:latin typeface="Roboto"/>
                <a:ea typeface="Roboto"/>
                <a:cs typeface="Roboto"/>
                <a:sym typeface="Roboto"/>
              </a:rPr>
              <a:t>encadrants</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5,6</a:t>
            </a:r>
            <a:r>
              <a:rPr lang="en-US" sz="1200" dirty="0">
                <a:solidFill>
                  <a:srgbClr val="434343"/>
                </a:solidFill>
                <a:latin typeface="Roboto"/>
                <a:ea typeface="Roboto"/>
                <a:cs typeface="Roboto"/>
                <a:sym typeface="Roboto"/>
              </a:rPr>
              <a:t>% </a:t>
            </a:r>
            <a:endParaRPr lang="en-US" sz="1200" dirty="0">
              <a:solidFill>
                <a:srgbClr val="434343"/>
              </a:solidFill>
              <a:latin typeface="Roboto"/>
              <a:ea typeface="Roboto"/>
              <a:cs typeface="Roboto"/>
              <a:sym typeface="Roboto"/>
            </a:endParaRPr>
          </a:p>
          <a:p>
            <a:pPr algn="ctr">
              <a:lnSpc>
                <a:spcPct val="115000"/>
              </a:lnSpc>
            </a:pPr>
            <a:endParaRPr sz="800" dirty="0">
              <a:solidFill>
                <a:srgbClr val="434343"/>
              </a:solidFill>
              <a:latin typeface="Roboto"/>
              <a:ea typeface="Roboto"/>
              <a:cs typeface="Roboto"/>
              <a:sym typeface="Roboto"/>
            </a:endParaRPr>
          </a:p>
          <a:p>
            <a:pPr algn="ctr">
              <a:lnSpc>
                <a:spcPct val="115000"/>
              </a:lnSpc>
            </a:pPr>
            <a:r>
              <a:rPr lang="en-US" sz="1200" dirty="0" err="1">
                <a:solidFill>
                  <a:srgbClr val="434343"/>
                </a:solidFill>
                <a:latin typeface="Roboto"/>
                <a:ea typeface="Roboto"/>
                <a:cs typeface="Roboto"/>
                <a:sym typeface="Roboto"/>
              </a:rPr>
              <a:t>Bibliothèques</a:t>
            </a:r>
            <a:r>
              <a:rPr lang="en-US" sz="1200" dirty="0">
                <a:solidFill>
                  <a:srgbClr val="434343"/>
                </a:solidFill>
                <a:latin typeface="Roboto"/>
                <a:ea typeface="Roboto"/>
                <a:cs typeface="Roboto"/>
                <a:sym typeface="Roboto"/>
              </a:rPr>
              <a:t> </a:t>
            </a:r>
            <a:r>
              <a:rPr lang="en-US" sz="1200" dirty="0" err="1">
                <a:solidFill>
                  <a:srgbClr val="434343"/>
                </a:solidFill>
                <a:latin typeface="Roboto"/>
                <a:ea typeface="Roboto"/>
                <a:cs typeface="Roboto"/>
                <a:sym typeface="Roboto"/>
              </a:rPr>
              <a:t>associatives</a:t>
            </a:r>
            <a:endParaRPr lang="en-US" sz="1200" dirty="0">
              <a:solidFill>
                <a:srgbClr val="434343"/>
              </a:solidFill>
              <a:latin typeface="Roboto"/>
              <a:ea typeface="Roboto"/>
              <a:cs typeface="Roboto"/>
              <a:sym typeface="Roboto"/>
            </a:endParaRPr>
          </a:p>
          <a:p>
            <a:pPr algn="ctr">
              <a:lnSpc>
                <a:spcPct val="115000"/>
              </a:lnSpc>
            </a:pPr>
            <a:r>
              <a:rPr lang="en-US" sz="1200" dirty="0">
                <a:solidFill>
                  <a:srgbClr val="434343"/>
                </a:solidFill>
                <a:latin typeface="Roboto"/>
                <a:ea typeface="Roboto"/>
                <a:cs typeface="Roboto"/>
                <a:sym typeface="Roboto"/>
              </a:rPr>
              <a:t>1,1</a:t>
            </a:r>
            <a:r>
              <a:rPr lang="en-US" sz="1200" dirty="0">
                <a:solidFill>
                  <a:srgbClr val="434343"/>
                </a:solidFill>
                <a:latin typeface="Roboto"/>
                <a:ea typeface="Roboto"/>
                <a:cs typeface="Roboto"/>
                <a:sym typeface="Roboto"/>
              </a:rPr>
              <a:t>%</a:t>
            </a:r>
            <a:endParaRPr sz="1200" dirty="0">
              <a:solidFill>
                <a:srgbClr val="434343"/>
              </a:solidFill>
              <a:latin typeface="Roboto"/>
              <a:ea typeface="Roboto"/>
              <a:cs typeface="Roboto"/>
              <a:sym typeface="Roboto"/>
            </a:endParaRPr>
          </a:p>
          <a:p>
            <a:endParaRPr sz="1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pic>
        <p:nvPicPr>
          <p:cNvPr id="80" name="Google Shape;80;gdffa86a813_0_76"/>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81" name="Google Shape;81;gdffa86a813_0_76"/>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82" name="Google Shape;82;gdffa86a813_0_76"/>
          <p:cNvPicPr preferRelativeResize="0"/>
          <p:nvPr/>
        </p:nvPicPr>
        <p:blipFill rotWithShape="1">
          <a:blip r:embed="rId3">
            <a:alphaModFix/>
          </a:blip>
          <a:srcRect/>
          <a:stretch/>
        </p:blipFill>
        <p:spPr>
          <a:xfrm>
            <a:off x="3275673" y="4797799"/>
            <a:ext cx="1967909" cy="310712"/>
          </a:xfrm>
          <a:prstGeom prst="rect">
            <a:avLst/>
          </a:prstGeom>
          <a:noFill/>
          <a:ln>
            <a:noFill/>
          </a:ln>
        </p:spPr>
      </p:pic>
      <p:sp>
        <p:nvSpPr>
          <p:cNvPr id="83" name="Google Shape;83;gdffa86a813_0_76"/>
          <p:cNvSpPr txBox="1">
            <a:spLocks noGrp="1"/>
          </p:cNvSpPr>
          <p:nvPr>
            <p:ph type="subTitle" idx="1"/>
          </p:nvPr>
        </p:nvSpPr>
        <p:spPr>
          <a:xfrm>
            <a:off x="374468" y="1445122"/>
            <a:ext cx="8189359" cy="1908353"/>
          </a:xfrm>
          <a:prstGeom prst="rect">
            <a:avLst/>
          </a:prstGeom>
        </p:spPr>
        <p:txBody>
          <a:bodyPr spcFirstLastPara="1" wrap="square" lIns="0" tIns="25781" rIns="0" bIns="0" anchor="t" anchorCtr="0">
            <a:noAutofit/>
          </a:bodyPr>
          <a:lstStyle/>
          <a:p>
            <a:pPr marL="414680" indent="0" algn="ctr">
              <a:lnSpc>
                <a:spcPct val="120000"/>
              </a:lnSpc>
              <a:spcBef>
                <a:spcPts val="1088"/>
              </a:spcBef>
            </a:pPr>
            <a:r>
              <a:rPr lang="en-US" sz="1500" i="1">
                <a:solidFill>
                  <a:schemeClr val="dk1"/>
                </a:solidFill>
              </a:rPr>
              <a:t>“Ce type de questionnaire est un premier pas vers ce qui va devoir être fait concernant le personnel des bibliothèques; Il est important de prendre la mesure de l'impact de ce que nous avons vécu et de ce que nous allons continuer à vivre ces prochains mois. Nous ne faisons pas exception et sommes fatigués et fragilisés par cette période”</a:t>
            </a:r>
            <a:endParaRPr sz="2200" i="1">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9"/>
        <p:cNvGrpSpPr/>
        <p:nvPr/>
      </p:nvGrpSpPr>
      <p:grpSpPr>
        <a:xfrm>
          <a:off x="0" y="0"/>
          <a:ext cx="0" cy="0"/>
          <a:chOff x="0" y="0"/>
          <a:chExt cx="0" cy="0"/>
        </a:xfrm>
      </p:grpSpPr>
      <p:sp>
        <p:nvSpPr>
          <p:cNvPr id="90" name="Google Shape;90;gdf9aaa8cca_0_29"/>
          <p:cNvSpPr txBox="1">
            <a:spLocks noGrp="1"/>
          </p:cNvSpPr>
          <p:nvPr>
            <p:ph type="subTitle" idx="1"/>
          </p:nvPr>
        </p:nvSpPr>
        <p:spPr>
          <a:xfrm>
            <a:off x="477332" y="370211"/>
            <a:ext cx="8189359" cy="3837114"/>
          </a:xfrm>
          <a:prstGeom prst="rect">
            <a:avLst/>
          </a:prstGeom>
        </p:spPr>
        <p:txBody>
          <a:bodyPr spcFirstLastPara="1" wrap="square" lIns="0" tIns="25781" rIns="0" bIns="0" anchor="t" anchorCtr="0">
            <a:noAutofit/>
          </a:bodyPr>
          <a:lstStyle/>
          <a:p>
            <a:pPr marL="414680" indent="-328289">
              <a:buSzPts val="2100"/>
              <a:buAutoNum type="arabicPeriod"/>
            </a:pPr>
            <a:r>
              <a:rPr lang="en-US" sz="1900" b="1"/>
              <a:t>Quelles modifications des pratiques professionnelles ?</a:t>
            </a:r>
            <a:endParaRPr sz="1900" b="1"/>
          </a:p>
          <a:p>
            <a:pPr marL="0" indent="0"/>
            <a:endParaRPr sz="1900" b="1"/>
          </a:p>
          <a:p>
            <a:pPr marL="414680" indent="-311010">
              <a:lnSpc>
                <a:spcPct val="115000"/>
              </a:lnSpc>
              <a:spcBef>
                <a:spcPts val="0"/>
              </a:spcBef>
              <a:buClr>
                <a:schemeClr val="dk1"/>
              </a:buClr>
              <a:buSzPts val="1800"/>
              <a:buChar char="●"/>
            </a:pPr>
            <a:r>
              <a:rPr lang="en-US" sz="1600">
                <a:solidFill>
                  <a:schemeClr val="dk1"/>
                </a:solidFill>
              </a:rPr>
              <a:t>Une expérience commune:</a:t>
            </a:r>
            <a:endParaRPr sz="1600">
              <a:solidFill>
                <a:schemeClr val="dk1"/>
              </a:solidFill>
            </a:endParaRPr>
          </a:p>
          <a:p>
            <a:pPr marL="829361" lvl="1" indent="-311010">
              <a:lnSpc>
                <a:spcPct val="115000"/>
              </a:lnSpc>
              <a:spcBef>
                <a:spcPts val="0"/>
              </a:spcBef>
              <a:buClr>
                <a:schemeClr val="dk1"/>
              </a:buClr>
              <a:buSzPts val="1800"/>
              <a:buChar char="○"/>
            </a:pPr>
            <a:r>
              <a:rPr lang="en-US" sz="1600">
                <a:solidFill>
                  <a:schemeClr val="dk1"/>
                </a:solidFill>
              </a:rPr>
              <a:t>fermeture / clique et collecte / réouverture bridée, présentiel / télétravail</a:t>
            </a:r>
            <a:endParaRPr sz="1600">
              <a:solidFill>
                <a:schemeClr val="dk1"/>
              </a:solidFill>
            </a:endParaRPr>
          </a:p>
          <a:p>
            <a:pPr marL="829361" lvl="1" indent="-311010">
              <a:lnSpc>
                <a:spcPct val="115000"/>
              </a:lnSpc>
              <a:spcBef>
                <a:spcPts val="0"/>
              </a:spcBef>
              <a:buClr>
                <a:schemeClr val="dk1"/>
              </a:buClr>
              <a:buSzPts val="1800"/>
              <a:buChar char="○"/>
            </a:pPr>
            <a:r>
              <a:rPr lang="en-US" sz="1600">
                <a:solidFill>
                  <a:schemeClr val="dk1"/>
                </a:solidFill>
              </a:rPr>
              <a:t>réduction des usages / développement du numérique, poids des protocoles avec la police des usagers</a:t>
            </a:r>
            <a:endParaRPr sz="1600">
              <a:solidFill>
                <a:schemeClr val="dk1"/>
              </a:solidFill>
            </a:endParaRPr>
          </a:p>
          <a:p>
            <a:pPr marL="829361" lvl="1" indent="-311010">
              <a:lnSpc>
                <a:spcPct val="115000"/>
              </a:lnSpc>
              <a:spcBef>
                <a:spcPts val="0"/>
              </a:spcBef>
              <a:buClr>
                <a:schemeClr val="dk1"/>
              </a:buClr>
              <a:buSzPts val="1800"/>
              <a:buChar char="○"/>
            </a:pPr>
            <a:r>
              <a:rPr lang="en-US" sz="1600">
                <a:solidFill>
                  <a:schemeClr val="dk1"/>
                </a:solidFill>
              </a:rPr>
              <a:t>l’insupportable quarantaine-nettoyage/ charge de travail)</a:t>
            </a:r>
            <a:endParaRPr sz="1600">
              <a:solidFill>
                <a:schemeClr val="dk1"/>
              </a:solidFill>
            </a:endParaRPr>
          </a:p>
          <a:p>
            <a:pPr marL="0" indent="0">
              <a:lnSpc>
                <a:spcPct val="115000"/>
              </a:lnSpc>
              <a:spcBef>
                <a:spcPts val="1088"/>
              </a:spcBef>
            </a:pPr>
            <a:endParaRPr sz="1600">
              <a:solidFill>
                <a:schemeClr val="dk1"/>
              </a:solidFill>
            </a:endParaRPr>
          </a:p>
          <a:p>
            <a:pPr marL="414680" indent="-311010">
              <a:lnSpc>
                <a:spcPct val="115000"/>
              </a:lnSpc>
              <a:spcBef>
                <a:spcPts val="1088"/>
              </a:spcBef>
              <a:buClr>
                <a:schemeClr val="dk1"/>
              </a:buClr>
              <a:buSzPts val="1800"/>
              <a:buChar char="●"/>
            </a:pPr>
            <a:r>
              <a:rPr lang="en-US" sz="1600">
                <a:solidFill>
                  <a:schemeClr val="dk1"/>
                </a:solidFill>
              </a:rPr>
              <a:t>Des vécus contrastés (catastrophe/stimulation, régression/innovation, police des usagers/soin des usagers).</a:t>
            </a:r>
            <a:endParaRPr sz="1600">
              <a:solidFill>
                <a:schemeClr val="dk1"/>
              </a:solidFill>
            </a:endParaRPr>
          </a:p>
          <a:p>
            <a:pPr marL="0" indent="0">
              <a:lnSpc>
                <a:spcPct val="115000"/>
              </a:lnSpc>
              <a:spcBef>
                <a:spcPts val="1088"/>
              </a:spcBef>
              <a:spcAft>
                <a:spcPts val="1088"/>
              </a:spcAft>
            </a:pPr>
            <a:endParaRPr sz="1600" b="1">
              <a:solidFill>
                <a:schemeClr val="dk1"/>
              </a:solidFill>
            </a:endParaRPr>
          </a:p>
        </p:txBody>
      </p:sp>
      <p:pic>
        <p:nvPicPr>
          <p:cNvPr id="91" name="Google Shape;91;gdf9aaa8cca_0_29"/>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92" name="Google Shape;92;gdf9aaa8cca_0_29"/>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93" name="Google Shape;93;gdf9aaa8cca_0_29"/>
          <p:cNvPicPr preferRelativeResize="0"/>
          <p:nvPr/>
        </p:nvPicPr>
        <p:blipFill rotWithShape="1">
          <a:blip r:embed="rId3">
            <a:alphaModFix/>
          </a:blip>
          <a:srcRect/>
          <a:stretch/>
        </p:blipFill>
        <p:spPr>
          <a:xfrm>
            <a:off x="3275673" y="4797799"/>
            <a:ext cx="1967909" cy="310712"/>
          </a:xfrm>
          <a:prstGeom prst="rect">
            <a:avLst/>
          </a:prstGeom>
          <a:noFill/>
          <a:ln>
            <a:noFill/>
          </a:ln>
        </p:spPr>
      </p:pic>
      <p:sp>
        <p:nvSpPr>
          <p:cNvPr id="94" name="Google Shape;94;gdf9aaa8cca_0_29"/>
          <p:cNvSpPr txBox="1"/>
          <p:nvPr/>
        </p:nvSpPr>
        <p:spPr>
          <a:xfrm>
            <a:off x="0" y="0"/>
            <a:ext cx="2721260" cy="521407"/>
          </a:xfrm>
          <a:prstGeom prst="rect">
            <a:avLst/>
          </a:prstGeom>
          <a:noFill/>
          <a:ln>
            <a:noFill/>
          </a:ln>
        </p:spPr>
        <p:txBody>
          <a:bodyPr spcFirstLastPara="1" wrap="square" lIns="82922" tIns="82922" rIns="82922" bIns="82922" anchor="t" anchorCtr="0">
            <a:spAutoFit/>
          </a:bodyPr>
          <a:lstStyle/>
          <a:p>
            <a:pPr>
              <a:spcBef>
                <a:spcPts val="907"/>
              </a:spcBef>
              <a:spcAft>
                <a:spcPts val="272"/>
              </a:spcAft>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
        <p:cNvGrpSpPr/>
        <p:nvPr/>
      </p:nvGrpSpPr>
      <p:grpSpPr>
        <a:xfrm>
          <a:off x="0" y="0"/>
          <a:ext cx="0" cy="0"/>
          <a:chOff x="0" y="0"/>
          <a:chExt cx="0" cy="0"/>
        </a:xfrm>
      </p:grpSpPr>
      <p:sp>
        <p:nvSpPr>
          <p:cNvPr id="101" name="Google Shape;101;gdffa86a813_0_135"/>
          <p:cNvSpPr txBox="1">
            <a:spLocks noGrp="1"/>
          </p:cNvSpPr>
          <p:nvPr>
            <p:ph type="subTitle" idx="1"/>
          </p:nvPr>
        </p:nvSpPr>
        <p:spPr>
          <a:xfrm>
            <a:off x="477332" y="363000"/>
            <a:ext cx="8189359" cy="3837114"/>
          </a:xfrm>
          <a:prstGeom prst="rect">
            <a:avLst/>
          </a:prstGeom>
        </p:spPr>
        <p:txBody>
          <a:bodyPr spcFirstLastPara="1" wrap="square" lIns="0" tIns="25781" rIns="0" bIns="0" anchor="t" anchorCtr="0">
            <a:noAutofit/>
          </a:bodyPr>
          <a:lstStyle/>
          <a:p>
            <a:pPr marL="414680" indent="-328289">
              <a:buSzPts val="2100"/>
              <a:buAutoNum type="arabicPeriod"/>
            </a:pPr>
            <a:r>
              <a:rPr lang="en-US" sz="1900" b="1"/>
              <a:t>Quelles modifications des pratiques professionnelles ?</a:t>
            </a:r>
            <a:endParaRPr sz="1900" b="1"/>
          </a:p>
          <a:p>
            <a:pPr marL="0" indent="0">
              <a:lnSpc>
                <a:spcPct val="115000"/>
              </a:lnSpc>
              <a:spcBef>
                <a:spcPts val="1088"/>
              </a:spcBef>
            </a:pPr>
            <a:endParaRPr sz="1500">
              <a:solidFill>
                <a:schemeClr val="dk1"/>
              </a:solidFill>
            </a:endParaRPr>
          </a:p>
          <a:p>
            <a:pPr marL="414680" indent="-299491">
              <a:lnSpc>
                <a:spcPct val="115000"/>
              </a:lnSpc>
              <a:spcBef>
                <a:spcPts val="1088"/>
              </a:spcBef>
              <a:buClr>
                <a:schemeClr val="dk1"/>
              </a:buClr>
              <a:buSzPts val="1600"/>
              <a:buChar char="●"/>
            </a:pPr>
            <a:r>
              <a:rPr lang="en-US" sz="1500">
                <a:solidFill>
                  <a:schemeClr val="dk1"/>
                </a:solidFill>
              </a:rPr>
              <a:t>Expérience </a:t>
            </a:r>
            <a:r>
              <a:rPr lang="en-US" sz="1500" b="1">
                <a:solidFill>
                  <a:schemeClr val="dk1"/>
                </a:solidFill>
              </a:rPr>
              <a:t>travail interne</a:t>
            </a:r>
            <a:r>
              <a:rPr lang="en-US" sz="1500">
                <a:solidFill>
                  <a:schemeClr val="dk1"/>
                </a:solidFill>
              </a:rPr>
              <a:t> :</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Importants changements d’organisation, manutention lourde;</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Évolutions des compétences : réponses partagées, beaucoup évoquent le numérique ou la polyvalence, la gestion de crise;</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Constitution de lieux (virtuels) de ressources et proactivité dans l’adaptation: Biblio covid, sites pro (BPI, Enssib), Réseaux sociaux (notamment groupes Facebook).</a:t>
            </a:r>
            <a:endParaRPr sz="1500">
              <a:solidFill>
                <a:schemeClr val="dk1"/>
              </a:solidFill>
            </a:endParaRPr>
          </a:p>
          <a:p>
            <a:pPr marL="414680" indent="-299491">
              <a:lnSpc>
                <a:spcPct val="115000"/>
              </a:lnSpc>
              <a:spcBef>
                <a:spcPts val="0"/>
              </a:spcBef>
              <a:buClr>
                <a:schemeClr val="dk1"/>
              </a:buClr>
              <a:buSzPts val="1600"/>
              <a:buChar char="●"/>
            </a:pPr>
            <a:r>
              <a:rPr lang="en-US" sz="1500">
                <a:solidFill>
                  <a:schemeClr val="dk1"/>
                </a:solidFill>
              </a:rPr>
              <a:t>Expérience</a:t>
            </a:r>
            <a:r>
              <a:rPr lang="en-US" sz="1500" b="1">
                <a:solidFill>
                  <a:schemeClr val="dk1"/>
                </a:solidFill>
              </a:rPr>
              <a:t> service aux usagers :</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avec un changement important de la posture d’accueil;</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des dispositifs de médiation physique modifiés (groupes, partenaires, non publics);</a:t>
            </a:r>
            <a:endParaRPr sz="1500">
              <a:solidFill>
                <a:schemeClr val="dk1"/>
              </a:solidFill>
            </a:endParaRPr>
          </a:p>
          <a:p>
            <a:pPr marL="829361" lvl="1" indent="-299491">
              <a:lnSpc>
                <a:spcPct val="115000"/>
              </a:lnSpc>
              <a:spcBef>
                <a:spcPts val="0"/>
              </a:spcBef>
              <a:buClr>
                <a:schemeClr val="dk1"/>
              </a:buClr>
              <a:buSzPts val="1600"/>
              <a:buChar char="○"/>
            </a:pPr>
            <a:r>
              <a:rPr lang="en-US" sz="1500">
                <a:solidFill>
                  <a:schemeClr val="dk1"/>
                </a:solidFill>
              </a:rPr>
              <a:t>un appui nécessaire sur le numérique mais des angles morts importants du fait d’écarts de pratiques numériques (chez usagers et bibliothécaires).</a:t>
            </a:r>
            <a:endParaRPr sz="1500">
              <a:solidFill>
                <a:schemeClr val="dk1"/>
              </a:solidFill>
            </a:endParaRPr>
          </a:p>
        </p:txBody>
      </p:sp>
      <p:pic>
        <p:nvPicPr>
          <p:cNvPr id="102" name="Google Shape;102;gdffa86a813_0_135"/>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03" name="Google Shape;103;gdffa86a813_0_135"/>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04" name="Google Shape;104;gdffa86a813_0_135"/>
          <p:cNvPicPr preferRelativeResize="0"/>
          <p:nvPr/>
        </p:nvPicPr>
        <p:blipFill rotWithShape="1">
          <a:blip r:embed="rId3">
            <a:alphaModFix/>
          </a:blip>
          <a:srcRect/>
          <a:stretch/>
        </p:blipFill>
        <p:spPr>
          <a:xfrm>
            <a:off x="3275673" y="4797799"/>
            <a:ext cx="1967909" cy="310712"/>
          </a:xfrm>
          <a:prstGeom prst="rect">
            <a:avLst/>
          </a:prstGeom>
          <a:noFill/>
          <a:ln>
            <a:noFill/>
          </a:ln>
        </p:spPr>
      </p:pic>
      <p:sp>
        <p:nvSpPr>
          <p:cNvPr id="105" name="Google Shape;105;gdffa86a813_0_135"/>
          <p:cNvSpPr txBox="1"/>
          <p:nvPr/>
        </p:nvSpPr>
        <p:spPr>
          <a:xfrm>
            <a:off x="0" y="0"/>
            <a:ext cx="2721260" cy="521407"/>
          </a:xfrm>
          <a:prstGeom prst="rect">
            <a:avLst/>
          </a:prstGeom>
          <a:noFill/>
          <a:ln>
            <a:noFill/>
          </a:ln>
        </p:spPr>
        <p:txBody>
          <a:bodyPr spcFirstLastPara="1" wrap="square" lIns="82922" tIns="82922" rIns="82922" bIns="82922" anchor="t" anchorCtr="0">
            <a:spAutoFit/>
          </a:bodyPr>
          <a:lstStyle/>
          <a:p>
            <a:pPr>
              <a:spcBef>
                <a:spcPts val="907"/>
              </a:spcBef>
              <a:spcAft>
                <a:spcPts val="272"/>
              </a:spcAft>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Google Shape;112;gdffa86a813_0_36"/>
          <p:cNvSpPr txBox="1">
            <a:spLocks noGrp="1"/>
          </p:cNvSpPr>
          <p:nvPr>
            <p:ph type="subTitle" idx="1"/>
          </p:nvPr>
        </p:nvSpPr>
        <p:spPr>
          <a:xfrm>
            <a:off x="477332" y="370215"/>
            <a:ext cx="8189359" cy="4084196"/>
          </a:xfrm>
          <a:prstGeom prst="rect">
            <a:avLst/>
          </a:prstGeom>
        </p:spPr>
        <p:txBody>
          <a:bodyPr spcFirstLastPara="1" wrap="square" lIns="0" tIns="25781" rIns="0" bIns="0" anchor="t" anchorCtr="0">
            <a:noAutofit/>
          </a:bodyPr>
          <a:lstStyle/>
          <a:p>
            <a:pPr marL="414680" indent="-328289">
              <a:buClr>
                <a:schemeClr val="lt2"/>
              </a:buClr>
              <a:buSzPts val="2100"/>
              <a:buAutoNum type="arabicPeriod"/>
            </a:pPr>
            <a:r>
              <a:rPr lang="en-US" sz="1900" b="1">
                <a:solidFill>
                  <a:schemeClr val="lt2"/>
                </a:solidFill>
              </a:rPr>
              <a:t>Quelles modifications des pratiques professionnelles ?</a:t>
            </a:r>
            <a:endParaRPr sz="1900" b="1">
              <a:solidFill>
                <a:schemeClr val="lt2"/>
              </a:solidFill>
            </a:endParaRPr>
          </a:p>
          <a:p>
            <a:pPr marL="0" indent="0"/>
            <a:endParaRPr sz="1900" b="1"/>
          </a:p>
          <a:p>
            <a:pPr marL="0" indent="0">
              <a:lnSpc>
                <a:spcPct val="115000"/>
              </a:lnSpc>
              <a:spcBef>
                <a:spcPts val="0"/>
              </a:spcBef>
            </a:pPr>
            <a:r>
              <a:rPr lang="en-US" sz="1900" b="1">
                <a:solidFill>
                  <a:schemeClr val="dk1"/>
                </a:solidFill>
              </a:rPr>
              <a:t>Verbatims</a:t>
            </a:r>
            <a:endParaRPr sz="1500">
              <a:solidFill>
                <a:schemeClr val="dk1"/>
              </a:solidFill>
              <a:highlight>
                <a:schemeClr val="lt1"/>
              </a:highlight>
            </a:endParaRPr>
          </a:p>
          <a:p>
            <a:pPr marL="0" indent="0" algn="ctr">
              <a:lnSpc>
                <a:spcPct val="100000"/>
              </a:lnSpc>
              <a:spcBef>
                <a:spcPts val="1088"/>
              </a:spcBef>
            </a:pPr>
            <a:r>
              <a:rPr lang="en-US" sz="1500" i="1">
                <a:solidFill>
                  <a:schemeClr val="dk1"/>
                </a:solidFill>
                <a:highlight>
                  <a:schemeClr val="lt1"/>
                </a:highlight>
              </a:rPr>
              <a:t>“Paradoxalement une période très enrichissante (et extrêmement fatigante)! Beaucoup d'échanges avec les collègues, apprendre le télétravail en équipe, essayer de trouver des solutions innovantes tout en restant dans une gestion quotidienne très lourde.”</a:t>
            </a:r>
            <a:endParaRPr sz="1500" i="1">
              <a:solidFill>
                <a:schemeClr val="dk1"/>
              </a:solidFill>
              <a:highlight>
                <a:schemeClr val="lt1"/>
              </a:highlight>
            </a:endParaRPr>
          </a:p>
          <a:p>
            <a:pPr marL="0" indent="0" algn="ctr">
              <a:lnSpc>
                <a:spcPct val="100000"/>
              </a:lnSpc>
              <a:spcBef>
                <a:spcPts val="1088"/>
              </a:spcBef>
            </a:pPr>
            <a:r>
              <a:rPr lang="en-US" sz="1500" i="1">
                <a:solidFill>
                  <a:schemeClr val="dk1"/>
                </a:solidFill>
                <a:highlight>
                  <a:schemeClr val="lt1"/>
                </a:highlight>
              </a:rPr>
              <a:t>“On ne valorise pas le rôle des bénévoles car certaines bibliothèques ne tournent qu'avec des bénévoles. On a été beaucoup présent durant ces confinements, essayer de satisfaire nos lecteurs alors que les médiathèques départementales nous étaient inaccessibles”</a:t>
            </a:r>
            <a:endParaRPr sz="1500" i="1">
              <a:solidFill>
                <a:schemeClr val="dk1"/>
              </a:solidFill>
              <a:highlight>
                <a:schemeClr val="lt1"/>
              </a:highlight>
            </a:endParaRPr>
          </a:p>
          <a:p>
            <a:pPr marL="0" indent="0" algn="ctr">
              <a:lnSpc>
                <a:spcPct val="100000"/>
              </a:lnSpc>
              <a:spcBef>
                <a:spcPts val="1088"/>
              </a:spcBef>
            </a:pPr>
            <a:r>
              <a:rPr lang="en-US" sz="1500" i="1">
                <a:solidFill>
                  <a:schemeClr val="dk1"/>
                </a:solidFill>
                <a:highlight>
                  <a:schemeClr val="accent6"/>
                </a:highlight>
              </a:rPr>
              <a:t>“Cette pandémie a fait de notre équipe UNE FAMILLE, on prenait soin des uns et des autres.”</a:t>
            </a:r>
            <a:endParaRPr sz="1500" i="1">
              <a:solidFill>
                <a:schemeClr val="dk1"/>
              </a:solidFill>
              <a:highlight>
                <a:schemeClr val="accent6"/>
              </a:highlight>
            </a:endParaRPr>
          </a:p>
          <a:p>
            <a:pPr marL="0" indent="0" algn="ctr">
              <a:lnSpc>
                <a:spcPct val="107916"/>
              </a:lnSpc>
              <a:spcBef>
                <a:spcPts val="1088"/>
              </a:spcBef>
            </a:pPr>
            <a:r>
              <a:rPr lang="en-US" sz="1500" i="1">
                <a:solidFill>
                  <a:schemeClr val="dk1"/>
                </a:solidFill>
              </a:rPr>
              <a:t>« La crise sanitaire a renforcé la cohésion d’équipe ».</a:t>
            </a:r>
            <a:endParaRPr sz="1500" i="1">
              <a:solidFill>
                <a:schemeClr val="dk1"/>
              </a:solidFill>
              <a:highlight>
                <a:schemeClr val="accent6"/>
              </a:highlight>
            </a:endParaRPr>
          </a:p>
          <a:p>
            <a:pPr marL="0" indent="0" algn="ctr">
              <a:lnSpc>
                <a:spcPct val="100000"/>
              </a:lnSpc>
              <a:spcBef>
                <a:spcPts val="907"/>
              </a:spcBef>
            </a:pPr>
            <a:endParaRPr sz="1500">
              <a:solidFill>
                <a:schemeClr val="dk1"/>
              </a:solidFill>
              <a:highlight>
                <a:schemeClr val="lt1"/>
              </a:highlight>
            </a:endParaRPr>
          </a:p>
          <a:p>
            <a:pPr marL="0" indent="0">
              <a:lnSpc>
                <a:spcPct val="100000"/>
              </a:lnSpc>
              <a:spcBef>
                <a:spcPts val="1088"/>
              </a:spcBef>
              <a:spcAft>
                <a:spcPts val="272"/>
              </a:spcAft>
              <a:buClr>
                <a:schemeClr val="dk1"/>
              </a:buClr>
              <a:buSzPts val="1100"/>
            </a:pPr>
            <a:endParaRPr sz="1000">
              <a:solidFill>
                <a:schemeClr val="dk1"/>
              </a:solidFill>
              <a:highlight>
                <a:srgbClr val="FFFF00"/>
              </a:highlight>
            </a:endParaRPr>
          </a:p>
        </p:txBody>
      </p:sp>
      <p:pic>
        <p:nvPicPr>
          <p:cNvPr id="113" name="Google Shape;113;gdffa86a813_0_36"/>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14" name="Google Shape;114;gdffa86a813_0_36"/>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15" name="Google Shape;115;gdffa86a813_0_36"/>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gdffa86a813_0_58"/>
          <p:cNvSpPr txBox="1">
            <a:spLocks noGrp="1"/>
          </p:cNvSpPr>
          <p:nvPr>
            <p:ph type="subTitle" idx="1"/>
          </p:nvPr>
        </p:nvSpPr>
        <p:spPr>
          <a:xfrm>
            <a:off x="477332" y="370215"/>
            <a:ext cx="8189359" cy="4084196"/>
          </a:xfrm>
          <a:prstGeom prst="rect">
            <a:avLst/>
          </a:prstGeom>
        </p:spPr>
        <p:txBody>
          <a:bodyPr spcFirstLastPara="1" wrap="square" lIns="0" tIns="25781" rIns="0" bIns="0" anchor="t" anchorCtr="0">
            <a:noAutofit/>
          </a:bodyPr>
          <a:lstStyle/>
          <a:p>
            <a:pPr marL="414680" indent="-328289">
              <a:buClr>
                <a:schemeClr val="lt2"/>
              </a:buClr>
              <a:buSzPts val="2100"/>
              <a:buAutoNum type="arabicPeriod"/>
            </a:pPr>
            <a:r>
              <a:rPr lang="en-US" sz="1900" b="1" dirty="0" err="1">
                <a:solidFill>
                  <a:schemeClr val="lt2"/>
                </a:solidFill>
              </a:rPr>
              <a:t>Quelles</a:t>
            </a:r>
            <a:r>
              <a:rPr lang="en-US" sz="1900" b="1" dirty="0">
                <a:solidFill>
                  <a:schemeClr val="lt2"/>
                </a:solidFill>
              </a:rPr>
              <a:t> modifications des </a:t>
            </a:r>
            <a:r>
              <a:rPr lang="en-US" sz="1900" b="1" dirty="0" err="1">
                <a:solidFill>
                  <a:schemeClr val="lt2"/>
                </a:solidFill>
              </a:rPr>
              <a:t>pratiques</a:t>
            </a:r>
            <a:r>
              <a:rPr lang="en-US" sz="1900" b="1" dirty="0">
                <a:solidFill>
                  <a:schemeClr val="lt2"/>
                </a:solidFill>
              </a:rPr>
              <a:t> </a:t>
            </a:r>
            <a:r>
              <a:rPr lang="en-US" sz="1900" b="1" dirty="0" err="1">
                <a:solidFill>
                  <a:schemeClr val="lt2"/>
                </a:solidFill>
              </a:rPr>
              <a:t>professionnelles</a:t>
            </a:r>
            <a:r>
              <a:rPr lang="en-US" sz="1900" b="1" dirty="0">
                <a:solidFill>
                  <a:schemeClr val="lt2"/>
                </a:solidFill>
              </a:rPr>
              <a:t> ?</a:t>
            </a:r>
            <a:endParaRPr sz="1900" b="1" dirty="0">
              <a:solidFill>
                <a:schemeClr val="lt2"/>
              </a:solidFill>
            </a:endParaRPr>
          </a:p>
          <a:p>
            <a:pPr marL="0" indent="0">
              <a:lnSpc>
                <a:spcPct val="115000"/>
              </a:lnSpc>
              <a:spcBef>
                <a:spcPts val="0"/>
              </a:spcBef>
            </a:pPr>
            <a:endParaRPr sz="1500" dirty="0">
              <a:solidFill>
                <a:schemeClr val="dk1"/>
              </a:solidFill>
              <a:highlight>
                <a:schemeClr val="lt1"/>
              </a:highlight>
            </a:endParaRPr>
          </a:p>
          <a:p>
            <a:pPr marL="414680" indent="-299491">
              <a:lnSpc>
                <a:spcPct val="120000"/>
              </a:lnSpc>
              <a:spcBef>
                <a:spcPts val="1088"/>
              </a:spcBef>
              <a:buClr>
                <a:schemeClr val="dk1"/>
              </a:buClr>
              <a:buSzPts val="1600"/>
              <a:buChar char="●"/>
            </a:pPr>
            <a:r>
              <a:rPr lang="en-US" sz="1500" b="1" dirty="0">
                <a:solidFill>
                  <a:schemeClr val="dk1"/>
                </a:solidFill>
              </a:rPr>
              <a:t>Reconfiguration de </a:t>
            </a:r>
            <a:r>
              <a:rPr lang="en-US" sz="1500" b="1" dirty="0" err="1">
                <a:solidFill>
                  <a:schemeClr val="dk1"/>
                </a:solidFill>
              </a:rPr>
              <a:t>l’offre</a:t>
            </a:r>
            <a:endParaRPr sz="1500" b="1" dirty="0">
              <a:solidFill>
                <a:schemeClr val="dk1"/>
              </a:solidFill>
            </a:endParaRPr>
          </a:p>
          <a:p>
            <a:pPr marL="0" indent="0">
              <a:lnSpc>
                <a:spcPct val="120000"/>
              </a:lnSpc>
              <a:spcBef>
                <a:spcPts val="907"/>
              </a:spcBef>
            </a:pPr>
            <a:r>
              <a:rPr lang="en-US" sz="1500" dirty="0" err="1">
                <a:solidFill>
                  <a:schemeClr val="dk1"/>
                </a:solidFill>
              </a:rPr>
              <a:t>Gestion</a:t>
            </a:r>
            <a:r>
              <a:rPr lang="en-US" sz="1500" dirty="0">
                <a:solidFill>
                  <a:schemeClr val="dk1"/>
                </a:solidFill>
              </a:rPr>
              <a:t> de </a:t>
            </a:r>
            <a:r>
              <a:rPr lang="en-US" sz="1500" dirty="0" err="1">
                <a:solidFill>
                  <a:schemeClr val="dk1"/>
                </a:solidFill>
              </a:rPr>
              <a:t>l’accès</a:t>
            </a:r>
            <a:r>
              <a:rPr lang="en-US" sz="1500" dirty="0">
                <a:solidFill>
                  <a:schemeClr val="dk1"/>
                </a:solidFill>
              </a:rPr>
              <a:t> à </a:t>
            </a:r>
            <a:r>
              <a:rPr lang="en-US" sz="1500" dirty="0" err="1">
                <a:solidFill>
                  <a:schemeClr val="dk1"/>
                </a:solidFill>
              </a:rPr>
              <a:t>l’offre</a:t>
            </a:r>
            <a:r>
              <a:rPr lang="en-US" sz="1500" dirty="0">
                <a:solidFill>
                  <a:schemeClr val="dk1"/>
                </a:solidFill>
              </a:rPr>
              <a:t> et non plus </a:t>
            </a:r>
            <a:r>
              <a:rPr lang="en-US" sz="1500" dirty="0" err="1">
                <a:solidFill>
                  <a:schemeClr val="dk1"/>
                </a:solidFill>
              </a:rPr>
              <a:t>rôle</a:t>
            </a:r>
            <a:r>
              <a:rPr lang="en-US" sz="1500" dirty="0">
                <a:solidFill>
                  <a:schemeClr val="dk1"/>
                </a:solidFill>
              </a:rPr>
              <a:t> de </a:t>
            </a:r>
            <a:r>
              <a:rPr lang="en-US" sz="1500" dirty="0" err="1">
                <a:solidFill>
                  <a:schemeClr val="dk1"/>
                </a:solidFill>
              </a:rPr>
              <a:t>médiateur</a:t>
            </a:r>
            <a:r>
              <a:rPr lang="en-US" sz="1500" dirty="0">
                <a:solidFill>
                  <a:schemeClr val="dk1"/>
                </a:solidFill>
              </a:rPr>
              <a:t> - </a:t>
            </a:r>
            <a:r>
              <a:rPr lang="en-US" sz="1500" dirty="0" err="1">
                <a:solidFill>
                  <a:schemeClr val="dk1"/>
                </a:solidFill>
              </a:rPr>
              <a:t>faiseur</a:t>
            </a:r>
            <a:r>
              <a:rPr lang="en-US" sz="1500" dirty="0">
                <a:solidFill>
                  <a:schemeClr val="dk1"/>
                </a:solidFill>
              </a:rPr>
              <a:t> de liens.</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a:solidFill>
                  <a:schemeClr val="dk1"/>
                </a:solidFill>
              </a:rPr>
              <a:t>Conditions de travail</a:t>
            </a:r>
            <a:endParaRPr sz="1500" b="1" dirty="0">
              <a:solidFill>
                <a:schemeClr val="dk1"/>
              </a:solidFill>
            </a:endParaRPr>
          </a:p>
          <a:p>
            <a:pPr marL="0" indent="0">
              <a:lnSpc>
                <a:spcPct val="120000"/>
              </a:lnSpc>
              <a:spcBef>
                <a:spcPts val="907"/>
              </a:spcBef>
            </a:pPr>
            <a:r>
              <a:rPr lang="en-US" sz="1500" dirty="0" err="1">
                <a:solidFill>
                  <a:schemeClr val="dk1"/>
                </a:solidFill>
              </a:rPr>
              <a:t>Manutention</a:t>
            </a:r>
            <a:r>
              <a:rPr lang="en-US" sz="1500" dirty="0">
                <a:solidFill>
                  <a:schemeClr val="dk1"/>
                </a:solidFill>
              </a:rPr>
              <a:t>, reconfiguration </a:t>
            </a:r>
            <a:r>
              <a:rPr lang="en-US" sz="1500" dirty="0" err="1">
                <a:solidFill>
                  <a:schemeClr val="dk1"/>
                </a:solidFill>
              </a:rPr>
              <a:t>postes</a:t>
            </a:r>
            <a:r>
              <a:rPr lang="en-US" sz="1500" dirty="0">
                <a:solidFill>
                  <a:schemeClr val="dk1"/>
                </a:solidFill>
              </a:rPr>
              <a:t> de travail </a:t>
            </a:r>
            <a:r>
              <a:rPr lang="en-US" sz="1500" dirty="0" err="1">
                <a:solidFill>
                  <a:schemeClr val="dk1"/>
                </a:solidFill>
              </a:rPr>
              <a:t>successives</a:t>
            </a:r>
            <a:r>
              <a:rPr lang="en-US" sz="1500" dirty="0">
                <a:solidFill>
                  <a:schemeClr val="dk1"/>
                </a:solidFill>
              </a:rPr>
              <a:t> (</a:t>
            </a:r>
            <a:r>
              <a:rPr lang="en-US" sz="1500" dirty="0" err="1">
                <a:solidFill>
                  <a:schemeClr val="dk1"/>
                </a:solidFill>
              </a:rPr>
              <a:t>télétravail</a:t>
            </a:r>
            <a:r>
              <a:rPr lang="en-US" sz="1500" dirty="0">
                <a:solidFill>
                  <a:schemeClr val="dk1"/>
                </a:solidFill>
              </a:rPr>
              <a:t>, </a:t>
            </a:r>
            <a:r>
              <a:rPr lang="en-US" sz="1500" dirty="0" err="1">
                <a:solidFill>
                  <a:schemeClr val="dk1"/>
                </a:solidFill>
              </a:rPr>
              <a:t>règles</a:t>
            </a:r>
            <a:r>
              <a:rPr lang="en-US" sz="1500" dirty="0">
                <a:solidFill>
                  <a:schemeClr val="dk1"/>
                </a:solidFill>
              </a:rPr>
              <a:t> sur place).</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a:solidFill>
                  <a:schemeClr val="dk1"/>
                </a:solidFill>
              </a:rPr>
              <a:t>Relation aux publics</a:t>
            </a:r>
            <a:endParaRPr sz="1500" b="1" dirty="0">
              <a:solidFill>
                <a:schemeClr val="dk1"/>
              </a:solidFill>
            </a:endParaRPr>
          </a:p>
          <a:p>
            <a:pPr marL="0" indent="0">
              <a:lnSpc>
                <a:spcPct val="120000"/>
              </a:lnSpc>
              <a:spcBef>
                <a:spcPts val="907"/>
              </a:spcBef>
            </a:pPr>
            <a:r>
              <a:rPr lang="en-US" sz="1500" dirty="0">
                <a:solidFill>
                  <a:schemeClr val="dk1"/>
                </a:solidFill>
              </a:rPr>
              <a:t>Distance, </a:t>
            </a:r>
            <a:r>
              <a:rPr lang="en-US" sz="1500" dirty="0" err="1">
                <a:solidFill>
                  <a:schemeClr val="dk1"/>
                </a:solidFill>
              </a:rPr>
              <a:t>régulation</a:t>
            </a:r>
            <a:r>
              <a:rPr lang="en-US" sz="1500" dirty="0">
                <a:solidFill>
                  <a:schemeClr val="dk1"/>
                </a:solidFill>
              </a:rPr>
              <a:t>, </a:t>
            </a:r>
            <a:r>
              <a:rPr lang="en-US" sz="1500" dirty="0" err="1">
                <a:solidFill>
                  <a:schemeClr val="dk1"/>
                </a:solidFill>
              </a:rPr>
              <a:t>impossibilité</a:t>
            </a:r>
            <a:r>
              <a:rPr lang="en-US" sz="1500" dirty="0">
                <a:solidFill>
                  <a:schemeClr val="dk1"/>
                </a:solidFill>
              </a:rPr>
              <a:t> </a:t>
            </a:r>
            <a:r>
              <a:rPr lang="en-US" sz="1500" dirty="0" err="1">
                <a:solidFill>
                  <a:schemeClr val="dk1"/>
                </a:solidFill>
              </a:rPr>
              <a:t>d’accès</a:t>
            </a:r>
            <a:r>
              <a:rPr lang="en-US" sz="1500" dirty="0">
                <a:solidFill>
                  <a:schemeClr val="dk1"/>
                </a:solidFill>
              </a:rPr>
              <a:t>, </a:t>
            </a:r>
            <a:r>
              <a:rPr lang="en-US" sz="1500" dirty="0" err="1">
                <a:solidFill>
                  <a:schemeClr val="dk1"/>
                </a:solidFill>
              </a:rPr>
              <a:t>réduction</a:t>
            </a:r>
            <a:r>
              <a:rPr lang="en-US" sz="1500" dirty="0">
                <a:solidFill>
                  <a:schemeClr val="dk1"/>
                </a:solidFill>
              </a:rPr>
              <a:t> des contacts.</a:t>
            </a:r>
            <a:endParaRPr sz="1500" dirty="0">
              <a:solidFill>
                <a:schemeClr val="dk1"/>
              </a:solidFill>
            </a:endParaRPr>
          </a:p>
          <a:p>
            <a:pPr marL="414680" indent="-299491">
              <a:lnSpc>
                <a:spcPct val="120000"/>
              </a:lnSpc>
              <a:spcBef>
                <a:spcPts val="907"/>
              </a:spcBef>
              <a:buClr>
                <a:schemeClr val="dk1"/>
              </a:buClr>
              <a:buSzPts val="1600"/>
              <a:buChar char="●"/>
            </a:pPr>
            <a:r>
              <a:rPr lang="en-US" sz="1500" b="1" dirty="0">
                <a:solidFill>
                  <a:schemeClr val="dk1"/>
                </a:solidFill>
              </a:rPr>
              <a:t>Au sein des </a:t>
            </a:r>
            <a:r>
              <a:rPr lang="en-US" sz="1500" b="1" dirty="0" err="1">
                <a:solidFill>
                  <a:schemeClr val="dk1"/>
                </a:solidFill>
              </a:rPr>
              <a:t>équipes</a:t>
            </a:r>
            <a:r>
              <a:rPr lang="en-US" sz="1500" b="1" dirty="0">
                <a:solidFill>
                  <a:schemeClr val="dk1"/>
                </a:solidFill>
              </a:rPr>
              <a:t>: </a:t>
            </a:r>
            <a:endParaRPr sz="1500" b="1" dirty="0">
              <a:solidFill>
                <a:schemeClr val="dk1"/>
              </a:solidFill>
            </a:endParaRPr>
          </a:p>
          <a:p>
            <a:pPr marL="0" indent="0">
              <a:lnSpc>
                <a:spcPct val="120000"/>
              </a:lnSpc>
              <a:spcBef>
                <a:spcPts val="907"/>
              </a:spcBef>
            </a:pPr>
            <a:r>
              <a:rPr lang="en-US" sz="1500" dirty="0" err="1">
                <a:solidFill>
                  <a:schemeClr val="dk1"/>
                </a:solidFill>
              </a:rPr>
              <a:t>É</a:t>
            </a:r>
            <a:r>
              <a:rPr lang="en-US" sz="1500" dirty="0" err="1" smtClean="0">
                <a:solidFill>
                  <a:schemeClr val="dk1"/>
                </a:solidFill>
              </a:rPr>
              <a:t>puisement</a:t>
            </a:r>
            <a:r>
              <a:rPr lang="en-US" sz="1500" dirty="0">
                <a:solidFill>
                  <a:schemeClr val="dk1"/>
                </a:solidFill>
              </a:rPr>
              <a:t>, sentiment </a:t>
            </a:r>
            <a:r>
              <a:rPr lang="en-US" sz="1500" dirty="0" err="1">
                <a:solidFill>
                  <a:schemeClr val="dk1"/>
                </a:solidFill>
              </a:rPr>
              <a:t>d’incompréhension</a:t>
            </a:r>
            <a:r>
              <a:rPr lang="en-US" sz="1500" dirty="0">
                <a:solidFill>
                  <a:schemeClr val="dk1"/>
                </a:solidFill>
              </a:rPr>
              <a:t> vis-à-vis des </a:t>
            </a:r>
            <a:r>
              <a:rPr lang="en-US" sz="1500" dirty="0" err="1">
                <a:solidFill>
                  <a:schemeClr val="dk1"/>
                </a:solidFill>
              </a:rPr>
              <a:t>décisions</a:t>
            </a:r>
            <a:r>
              <a:rPr lang="en-US" sz="1500" dirty="0">
                <a:solidFill>
                  <a:schemeClr val="dk1"/>
                </a:solidFill>
              </a:rPr>
              <a:t>. </a:t>
            </a:r>
            <a:r>
              <a:rPr lang="en-US" sz="1500" dirty="0" err="1">
                <a:solidFill>
                  <a:schemeClr val="dk1"/>
                </a:solidFill>
              </a:rPr>
              <a:t>Solidarité</a:t>
            </a:r>
            <a:r>
              <a:rPr lang="en-US" sz="1500" dirty="0">
                <a:solidFill>
                  <a:schemeClr val="dk1"/>
                </a:solidFill>
              </a:rPr>
              <a:t> </a:t>
            </a:r>
            <a:r>
              <a:rPr lang="en-US" sz="1500" dirty="0" err="1">
                <a:solidFill>
                  <a:schemeClr val="dk1"/>
                </a:solidFill>
              </a:rPr>
              <a:t>d’équipe</a:t>
            </a:r>
            <a:r>
              <a:rPr lang="en-US" sz="1500" dirty="0">
                <a:solidFill>
                  <a:schemeClr val="dk1"/>
                </a:solidFill>
              </a:rPr>
              <a:t> et </a:t>
            </a:r>
            <a:r>
              <a:rPr lang="en-US" sz="1500" dirty="0" err="1">
                <a:solidFill>
                  <a:schemeClr val="dk1"/>
                </a:solidFill>
              </a:rPr>
              <a:t>recomposition</a:t>
            </a:r>
            <a:r>
              <a:rPr lang="en-US" sz="1500" dirty="0">
                <a:solidFill>
                  <a:schemeClr val="dk1"/>
                </a:solidFill>
              </a:rPr>
              <a:t> des liens.</a:t>
            </a:r>
            <a:endParaRPr sz="1500" b="1" dirty="0">
              <a:solidFill>
                <a:schemeClr val="dk1"/>
              </a:solidFill>
            </a:endParaRPr>
          </a:p>
          <a:p>
            <a:pPr marL="0" indent="0" algn="ctr">
              <a:lnSpc>
                <a:spcPct val="100000"/>
              </a:lnSpc>
              <a:spcBef>
                <a:spcPts val="907"/>
              </a:spcBef>
            </a:pPr>
            <a:endParaRPr sz="1500" dirty="0">
              <a:solidFill>
                <a:schemeClr val="dk1"/>
              </a:solidFill>
              <a:highlight>
                <a:schemeClr val="lt1"/>
              </a:highlight>
            </a:endParaRPr>
          </a:p>
          <a:p>
            <a:pPr marL="0" indent="0">
              <a:lnSpc>
                <a:spcPct val="100000"/>
              </a:lnSpc>
              <a:spcBef>
                <a:spcPts val="1088"/>
              </a:spcBef>
              <a:spcAft>
                <a:spcPts val="272"/>
              </a:spcAft>
            </a:pPr>
            <a:endParaRPr sz="1000" dirty="0">
              <a:solidFill>
                <a:schemeClr val="dk1"/>
              </a:solidFill>
              <a:highlight>
                <a:srgbClr val="FFFF00"/>
              </a:highlight>
            </a:endParaRPr>
          </a:p>
        </p:txBody>
      </p:sp>
      <p:pic>
        <p:nvPicPr>
          <p:cNvPr id="123" name="Google Shape;123;gdffa86a813_0_58"/>
          <p:cNvPicPr preferRelativeResize="0"/>
          <p:nvPr/>
        </p:nvPicPr>
        <p:blipFill rotWithShape="1">
          <a:blip r:embed="rId3">
            <a:alphaModFix/>
          </a:blip>
          <a:srcRect/>
          <a:stretch/>
        </p:blipFill>
        <p:spPr>
          <a:xfrm>
            <a:off x="3333118" y="4797804"/>
            <a:ext cx="1967992" cy="310712"/>
          </a:xfrm>
          <a:prstGeom prst="rect">
            <a:avLst/>
          </a:prstGeom>
          <a:noFill/>
          <a:ln>
            <a:noFill/>
          </a:ln>
        </p:spPr>
      </p:pic>
      <p:sp>
        <p:nvSpPr>
          <p:cNvPr id="124" name="Google Shape;124;gdffa86a813_0_58"/>
          <p:cNvSpPr/>
          <p:nvPr/>
        </p:nvSpPr>
        <p:spPr>
          <a:xfrm>
            <a:off x="12" y="4767979"/>
            <a:ext cx="9143977" cy="370351"/>
          </a:xfrm>
          <a:prstGeom prst="rect">
            <a:avLst/>
          </a:prstGeom>
          <a:solidFill>
            <a:srgbClr val="F00500"/>
          </a:solidFill>
          <a:ln w="9525" cap="flat" cmpd="sng">
            <a:solidFill>
              <a:schemeClr val="dk2"/>
            </a:solidFill>
            <a:prstDash val="solid"/>
            <a:round/>
            <a:headEnd type="none" w="sm" len="sm"/>
            <a:tailEnd type="none" w="sm" len="sm"/>
          </a:ln>
        </p:spPr>
        <p:txBody>
          <a:bodyPr spcFirstLastPara="1" wrap="square" lIns="82922" tIns="82922" rIns="82922" bIns="82922" anchor="ctr" anchorCtr="0">
            <a:noAutofit/>
          </a:bodyPr>
          <a:lstStyle/>
          <a:p>
            <a:endParaRPr/>
          </a:p>
        </p:txBody>
      </p:sp>
      <p:pic>
        <p:nvPicPr>
          <p:cNvPr id="125" name="Google Shape;125;gdffa86a813_0_58"/>
          <p:cNvPicPr preferRelativeResize="0"/>
          <p:nvPr/>
        </p:nvPicPr>
        <p:blipFill rotWithShape="1">
          <a:blip r:embed="rId3">
            <a:alphaModFix/>
          </a:blip>
          <a:srcRect/>
          <a:stretch/>
        </p:blipFill>
        <p:spPr>
          <a:xfrm>
            <a:off x="3275673" y="4797799"/>
            <a:ext cx="1967909" cy="310712"/>
          </a:xfrm>
          <a:prstGeom prst="rect">
            <a:avLst/>
          </a:prstGeom>
          <a:noFill/>
          <a:ln>
            <a:noFill/>
          </a:ln>
        </p:spPr>
      </p:pic>
    </p:spTree>
  </p:cSld>
  <p:clrMapOvr>
    <a:masterClrMapping/>
  </p:clrMapOvr>
</p:sld>
</file>

<file path=ppt/theme/theme1.xml><?xml version="1.0" encoding="utf-8"?>
<a:theme xmlns:a="http://schemas.openxmlformats.org/drawingml/2006/main"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1632</Words>
  <Application>Microsoft Office PowerPoint</Application>
  <PresentationFormat>Affichage à l'écran (16:9)</PresentationFormat>
  <Paragraphs>191</Paragraphs>
  <Slides>18</Slides>
  <Notes>18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Roboto</vt:lpstr>
      <vt:lpstr>Times New Roman</vt:lpstr>
      <vt:lpstr>POI_THEME_TEMPLATE_DESIGN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AURELIE</dc:creator>
  <cp:lastModifiedBy>ABF</cp:lastModifiedBy>
  <cp:revision>1</cp:revision>
  <dcterms:created xsi:type="dcterms:W3CDTF">2021-06-10T10:33:48Z</dcterms:created>
  <dcterms:modified xsi:type="dcterms:W3CDTF">2021-06-15T12:26:23Z</dcterms:modified>
</cp:coreProperties>
</file>