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9144000" cy="51435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30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rgbClr val="CD161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rgbClr val="CD161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rgbClr val="CD161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87800"/>
            <a:ext cx="4164965" cy="4655820"/>
          </a:xfrm>
          <a:custGeom>
            <a:avLst/>
            <a:gdLst/>
            <a:ahLst/>
            <a:cxnLst/>
            <a:rect l="l" t="t" r="r" b="b"/>
            <a:pathLst>
              <a:path w="4164965" h="4655820">
                <a:moveTo>
                  <a:pt x="0" y="4655699"/>
                </a:moveTo>
                <a:lnTo>
                  <a:pt x="4164474" y="4655699"/>
                </a:lnTo>
                <a:lnTo>
                  <a:pt x="4164474" y="0"/>
                </a:lnTo>
                <a:lnTo>
                  <a:pt x="0" y="0"/>
                </a:lnTo>
                <a:lnTo>
                  <a:pt x="0" y="4655699"/>
                </a:lnTo>
                <a:close/>
              </a:path>
            </a:pathLst>
          </a:custGeom>
          <a:solidFill>
            <a:srgbClr val="E9E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46750" y="83750"/>
            <a:ext cx="1438248" cy="32030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0"/>
            <a:ext cx="9144000" cy="488315"/>
          </a:xfrm>
          <a:custGeom>
            <a:avLst/>
            <a:gdLst/>
            <a:ahLst/>
            <a:cxnLst/>
            <a:rect l="l" t="t" r="r" b="b"/>
            <a:pathLst>
              <a:path w="9144000" h="488315">
                <a:moveTo>
                  <a:pt x="9143999" y="487799"/>
                </a:moveTo>
                <a:lnTo>
                  <a:pt x="0" y="4877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487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203295" y="1191255"/>
            <a:ext cx="373380" cy="46355"/>
          </a:xfrm>
          <a:custGeom>
            <a:avLst/>
            <a:gdLst/>
            <a:ahLst/>
            <a:cxnLst/>
            <a:rect l="l" t="t" r="r" b="b"/>
            <a:pathLst>
              <a:path w="373380" h="46355">
                <a:moveTo>
                  <a:pt x="372859" y="45826"/>
                </a:moveTo>
                <a:lnTo>
                  <a:pt x="0" y="45826"/>
                </a:lnTo>
                <a:lnTo>
                  <a:pt x="0" y="0"/>
                </a:lnTo>
                <a:lnTo>
                  <a:pt x="372859" y="0"/>
                </a:lnTo>
                <a:lnTo>
                  <a:pt x="372859" y="45826"/>
                </a:lnTo>
                <a:close/>
              </a:path>
            </a:pathLst>
          </a:custGeom>
          <a:solidFill>
            <a:srgbClr val="B5C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30391" y="1191255"/>
            <a:ext cx="376555" cy="46355"/>
          </a:xfrm>
          <a:custGeom>
            <a:avLst/>
            <a:gdLst/>
            <a:ahLst/>
            <a:cxnLst/>
            <a:rect l="l" t="t" r="r" b="b"/>
            <a:pathLst>
              <a:path w="376555" h="46355">
                <a:moveTo>
                  <a:pt x="376012" y="45826"/>
                </a:moveTo>
                <a:lnTo>
                  <a:pt x="0" y="45826"/>
                </a:lnTo>
                <a:lnTo>
                  <a:pt x="0" y="0"/>
                </a:lnTo>
                <a:lnTo>
                  <a:pt x="376012" y="0"/>
                </a:lnTo>
                <a:lnTo>
                  <a:pt x="376012" y="45826"/>
                </a:lnTo>
                <a:close/>
              </a:path>
            </a:pathLst>
          </a:custGeom>
          <a:solidFill>
            <a:srgbClr val="CD161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46750" y="83750"/>
            <a:ext cx="1438248" cy="3203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46750" y="83750"/>
            <a:ext cx="1438248" cy="3203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9144000" cy="488315"/>
          </a:xfrm>
          <a:custGeom>
            <a:avLst/>
            <a:gdLst/>
            <a:ahLst/>
            <a:cxnLst/>
            <a:rect l="l" t="t" r="r" b="b"/>
            <a:pathLst>
              <a:path w="9144000" h="488315">
                <a:moveTo>
                  <a:pt x="9143999" y="487799"/>
                </a:moveTo>
                <a:lnTo>
                  <a:pt x="0" y="4877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487799"/>
                </a:lnTo>
                <a:close/>
              </a:path>
            </a:pathLst>
          </a:custGeom>
          <a:solidFill>
            <a:srgbClr val="E9E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46750" y="83750"/>
            <a:ext cx="1438248" cy="32030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203295" y="1191255"/>
            <a:ext cx="373380" cy="46355"/>
          </a:xfrm>
          <a:custGeom>
            <a:avLst/>
            <a:gdLst/>
            <a:ahLst/>
            <a:cxnLst/>
            <a:rect l="l" t="t" r="r" b="b"/>
            <a:pathLst>
              <a:path w="373380" h="46355">
                <a:moveTo>
                  <a:pt x="372859" y="45826"/>
                </a:moveTo>
                <a:lnTo>
                  <a:pt x="0" y="45826"/>
                </a:lnTo>
                <a:lnTo>
                  <a:pt x="0" y="0"/>
                </a:lnTo>
                <a:lnTo>
                  <a:pt x="372859" y="0"/>
                </a:lnTo>
                <a:lnTo>
                  <a:pt x="372859" y="45826"/>
                </a:lnTo>
                <a:close/>
              </a:path>
            </a:pathLst>
          </a:custGeom>
          <a:solidFill>
            <a:srgbClr val="B5C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30391" y="1191255"/>
            <a:ext cx="376555" cy="46355"/>
          </a:xfrm>
          <a:custGeom>
            <a:avLst/>
            <a:gdLst/>
            <a:ahLst/>
            <a:cxnLst/>
            <a:rect l="l" t="t" r="r" b="b"/>
            <a:pathLst>
              <a:path w="376555" h="46355">
                <a:moveTo>
                  <a:pt x="376012" y="45826"/>
                </a:moveTo>
                <a:lnTo>
                  <a:pt x="0" y="45826"/>
                </a:lnTo>
                <a:lnTo>
                  <a:pt x="0" y="0"/>
                </a:lnTo>
                <a:lnTo>
                  <a:pt x="376012" y="0"/>
                </a:lnTo>
                <a:lnTo>
                  <a:pt x="376012" y="45826"/>
                </a:lnTo>
                <a:close/>
              </a:path>
            </a:pathLst>
          </a:custGeom>
          <a:solidFill>
            <a:srgbClr val="CD16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45754" y="621038"/>
            <a:ext cx="6052490" cy="541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CD161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7549" y="1467873"/>
            <a:ext cx="7225665" cy="1411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7850" y="1492208"/>
            <a:ext cx="2513965" cy="258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60" dirty="0">
                <a:solidFill>
                  <a:srgbClr val="1A1A1A"/>
                </a:solidFill>
                <a:latin typeface="Tahoma"/>
                <a:cs typeface="Tahoma"/>
              </a:rPr>
              <a:t>Les</a:t>
            </a:r>
            <a:r>
              <a:rPr sz="2400" b="1" spc="-60" dirty="0">
                <a:solidFill>
                  <a:srgbClr val="1A1A1A"/>
                </a:solidFill>
                <a:latin typeface="Tahoma"/>
                <a:cs typeface="Tahoma"/>
              </a:rPr>
              <a:t> </a:t>
            </a:r>
            <a:r>
              <a:rPr sz="2400" b="1" spc="105" dirty="0">
                <a:solidFill>
                  <a:srgbClr val="1A1A1A"/>
                </a:solidFill>
                <a:latin typeface="Tahoma"/>
                <a:cs typeface="Tahoma"/>
              </a:rPr>
              <a:t>engagés</a:t>
            </a:r>
            <a:r>
              <a:rPr sz="2400" b="1" spc="-60" dirty="0">
                <a:solidFill>
                  <a:srgbClr val="1A1A1A"/>
                </a:solidFill>
                <a:latin typeface="Tahoma"/>
                <a:cs typeface="Tahoma"/>
              </a:rPr>
              <a:t> </a:t>
            </a:r>
            <a:r>
              <a:rPr sz="2400" b="1" spc="114" dirty="0">
                <a:solidFill>
                  <a:srgbClr val="1A1A1A"/>
                </a:solidFill>
                <a:latin typeface="Tahoma"/>
                <a:cs typeface="Tahoma"/>
              </a:rPr>
              <a:t>de </a:t>
            </a:r>
            <a:r>
              <a:rPr sz="2400" b="1" spc="-685" dirty="0">
                <a:solidFill>
                  <a:srgbClr val="1A1A1A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1A1A1A"/>
                </a:solidFill>
                <a:latin typeface="Tahoma"/>
                <a:cs typeface="Tahoma"/>
              </a:rPr>
              <a:t>l’Afev, </a:t>
            </a:r>
            <a:r>
              <a:rPr sz="2400" b="1" dirty="0">
                <a:solidFill>
                  <a:srgbClr val="1A1A1A"/>
                </a:solidFill>
                <a:latin typeface="Tahoma"/>
                <a:cs typeface="Tahoma"/>
              </a:rPr>
              <a:t> </a:t>
            </a:r>
            <a:r>
              <a:rPr sz="2400" b="1" spc="50" dirty="0">
                <a:solidFill>
                  <a:srgbClr val="1A1A1A"/>
                </a:solidFill>
                <a:latin typeface="Tahoma"/>
                <a:cs typeface="Tahoma"/>
              </a:rPr>
              <a:t>partenaires</a:t>
            </a:r>
            <a:r>
              <a:rPr sz="2400" b="1" spc="-105" dirty="0">
                <a:solidFill>
                  <a:srgbClr val="1A1A1A"/>
                </a:solidFill>
                <a:latin typeface="Tahoma"/>
                <a:cs typeface="Tahoma"/>
              </a:rPr>
              <a:t> </a:t>
            </a:r>
            <a:r>
              <a:rPr sz="2400" b="1" spc="90" dirty="0">
                <a:solidFill>
                  <a:srgbClr val="1A1A1A"/>
                </a:solidFill>
                <a:latin typeface="Tahoma"/>
                <a:cs typeface="Tahoma"/>
              </a:rPr>
              <a:t>des </a:t>
            </a:r>
            <a:r>
              <a:rPr sz="2400" b="1" spc="-685" dirty="0">
                <a:solidFill>
                  <a:srgbClr val="1A1A1A"/>
                </a:solidFill>
                <a:latin typeface="Tahoma"/>
                <a:cs typeface="Tahoma"/>
              </a:rPr>
              <a:t> </a:t>
            </a:r>
            <a:r>
              <a:rPr sz="2400" b="1" spc="75" dirty="0">
                <a:solidFill>
                  <a:srgbClr val="1A1A1A"/>
                </a:solidFill>
                <a:latin typeface="Tahoma"/>
                <a:cs typeface="Tahoma"/>
              </a:rPr>
              <a:t>bibliothèques </a:t>
            </a:r>
            <a:r>
              <a:rPr sz="2400" b="1" spc="80" dirty="0">
                <a:solidFill>
                  <a:srgbClr val="1A1A1A"/>
                </a:solidFill>
                <a:latin typeface="Tahoma"/>
                <a:cs typeface="Tahoma"/>
              </a:rPr>
              <a:t> </a:t>
            </a:r>
            <a:r>
              <a:rPr sz="2400" b="1" spc="60" dirty="0">
                <a:solidFill>
                  <a:srgbClr val="1A1A1A"/>
                </a:solidFill>
                <a:latin typeface="Tahoma"/>
                <a:cs typeface="Tahoma"/>
              </a:rPr>
              <a:t>acteurs </a:t>
            </a:r>
            <a:r>
              <a:rPr sz="2400" b="1" spc="114" dirty="0">
                <a:solidFill>
                  <a:srgbClr val="1A1A1A"/>
                </a:solidFill>
                <a:latin typeface="Tahoma"/>
                <a:cs typeface="Tahoma"/>
              </a:rPr>
              <a:t>de </a:t>
            </a:r>
            <a:r>
              <a:rPr sz="2400" b="1" spc="120" dirty="0">
                <a:solidFill>
                  <a:srgbClr val="1A1A1A"/>
                </a:solidFill>
                <a:latin typeface="Tahoma"/>
                <a:cs typeface="Tahoma"/>
              </a:rPr>
              <a:t> </a:t>
            </a:r>
            <a:r>
              <a:rPr sz="2400" b="1" spc="50" dirty="0">
                <a:solidFill>
                  <a:srgbClr val="1A1A1A"/>
                </a:solidFill>
                <a:latin typeface="Tahoma"/>
                <a:cs typeface="Tahoma"/>
              </a:rPr>
              <a:t>l’inclusion </a:t>
            </a:r>
            <a:r>
              <a:rPr sz="2400" b="1" spc="55" dirty="0">
                <a:solidFill>
                  <a:srgbClr val="1A1A1A"/>
                </a:solidFill>
                <a:latin typeface="Tahoma"/>
                <a:cs typeface="Tahoma"/>
              </a:rPr>
              <a:t> </a:t>
            </a:r>
            <a:r>
              <a:rPr sz="2400" b="1" spc="95" dirty="0">
                <a:solidFill>
                  <a:srgbClr val="1A1A1A"/>
                </a:solidFill>
                <a:latin typeface="Tahoma"/>
                <a:cs typeface="Tahoma"/>
              </a:rPr>
              <a:t>numérique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164474" y="473625"/>
            <a:ext cx="4979670" cy="4670425"/>
            <a:chOff x="4164474" y="473625"/>
            <a:chExt cx="4979670" cy="4670425"/>
          </a:xfrm>
        </p:grpSpPr>
        <p:sp>
          <p:nvSpPr>
            <p:cNvPr id="4" name="object 4"/>
            <p:cNvSpPr/>
            <p:nvPr/>
          </p:nvSpPr>
          <p:spPr>
            <a:xfrm>
              <a:off x="4164474" y="473625"/>
              <a:ext cx="4979670" cy="4670425"/>
            </a:xfrm>
            <a:custGeom>
              <a:avLst/>
              <a:gdLst/>
              <a:ahLst/>
              <a:cxnLst/>
              <a:rect l="l" t="t" r="r" b="b"/>
              <a:pathLst>
                <a:path w="4979670" h="4670425">
                  <a:moveTo>
                    <a:pt x="0" y="0"/>
                  </a:moveTo>
                  <a:lnTo>
                    <a:pt x="4979399" y="0"/>
                  </a:lnTo>
                  <a:lnTo>
                    <a:pt x="4979399" y="4669874"/>
                  </a:lnTo>
                  <a:lnTo>
                    <a:pt x="0" y="4669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73949" y="667775"/>
              <a:ext cx="4495727" cy="34351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46750" y="83750"/>
            <a:ext cx="1438248" cy="3203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4572000" cy="5143500"/>
            <a:chOff x="0" y="0"/>
            <a:chExt cx="4572000" cy="51435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4572000" cy="5143500"/>
            </a:xfrm>
            <a:custGeom>
              <a:avLst/>
              <a:gdLst/>
              <a:ahLst/>
              <a:cxnLst/>
              <a:rect l="l" t="t" r="r" b="b"/>
              <a:pathLst>
                <a:path w="4572000" h="5143500">
                  <a:moveTo>
                    <a:pt x="45719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4571999" y="0"/>
                  </a:lnTo>
                  <a:lnTo>
                    <a:pt x="4571999" y="5143499"/>
                  </a:lnTo>
                  <a:close/>
                </a:path>
              </a:pathLst>
            </a:custGeom>
            <a:solidFill>
              <a:srgbClr val="E9ED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03295" y="1191255"/>
              <a:ext cx="373380" cy="46355"/>
            </a:xfrm>
            <a:custGeom>
              <a:avLst/>
              <a:gdLst/>
              <a:ahLst/>
              <a:cxnLst/>
              <a:rect l="l" t="t" r="r" b="b"/>
              <a:pathLst>
                <a:path w="373380" h="46355">
                  <a:moveTo>
                    <a:pt x="372859" y="45826"/>
                  </a:moveTo>
                  <a:lnTo>
                    <a:pt x="0" y="45826"/>
                  </a:lnTo>
                  <a:lnTo>
                    <a:pt x="0" y="0"/>
                  </a:lnTo>
                  <a:lnTo>
                    <a:pt x="372859" y="0"/>
                  </a:lnTo>
                  <a:lnTo>
                    <a:pt x="372859" y="45826"/>
                  </a:lnTo>
                  <a:close/>
                </a:path>
              </a:pathLst>
            </a:custGeom>
            <a:solidFill>
              <a:srgbClr val="B5C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0391" y="1191255"/>
              <a:ext cx="376555" cy="46355"/>
            </a:xfrm>
            <a:custGeom>
              <a:avLst/>
              <a:gdLst/>
              <a:ahLst/>
              <a:cxnLst/>
              <a:rect l="l" t="t" r="r" b="b"/>
              <a:pathLst>
                <a:path w="376555" h="46355">
                  <a:moveTo>
                    <a:pt x="376012" y="45826"/>
                  </a:moveTo>
                  <a:lnTo>
                    <a:pt x="0" y="45826"/>
                  </a:lnTo>
                  <a:lnTo>
                    <a:pt x="0" y="0"/>
                  </a:lnTo>
                  <a:lnTo>
                    <a:pt x="376012" y="0"/>
                  </a:lnTo>
                  <a:lnTo>
                    <a:pt x="376012" y="45826"/>
                  </a:lnTo>
                  <a:close/>
                </a:path>
              </a:pathLst>
            </a:custGeom>
            <a:solidFill>
              <a:srgbClr val="CD16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7591" y="256606"/>
            <a:ext cx="36772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5" dirty="0">
                <a:solidFill>
                  <a:srgbClr val="000000"/>
                </a:solidFill>
              </a:rPr>
              <a:t>LES</a:t>
            </a:r>
            <a:r>
              <a:rPr sz="1800" spc="-40" dirty="0">
                <a:solidFill>
                  <a:srgbClr val="000000"/>
                </a:solidFill>
              </a:rPr>
              <a:t> </a:t>
            </a:r>
            <a:r>
              <a:rPr sz="1800" spc="30" dirty="0">
                <a:solidFill>
                  <a:srgbClr val="000000"/>
                </a:solidFill>
              </a:rPr>
              <a:t>CHIFFRES</a:t>
            </a:r>
            <a:r>
              <a:rPr sz="1800" spc="-35" dirty="0">
                <a:solidFill>
                  <a:srgbClr val="000000"/>
                </a:solidFill>
              </a:rPr>
              <a:t> </a:t>
            </a:r>
            <a:r>
              <a:rPr sz="1800" spc="70" dirty="0">
                <a:solidFill>
                  <a:srgbClr val="000000"/>
                </a:solidFill>
              </a:rPr>
              <a:t>CLÉS</a:t>
            </a:r>
            <a:r>
              <a:rPr sz="1800" spc="-40" dirty="0">
                <a:solidFill>
                  <a:srgbClr val="000000"/>
                </a:solidFill>
              </a:rPr>
              <a:t> </a:t>
            </a:r>
            <a:r>
              <a:rPr sz="1800" spc="110" dirty="0">
                <a:solidFill>
                  <a:srgbClr val="000000"/>
                </a:solidFill>
              </a:rPr>
              <a:t>DE</a:t>
            </a:r>
            <a:r>
              <a:rPr sz="1800" spc="-35" dirty="0">
                <a:solidFill>
                  <a:srgbClr val="000000"/>
                </a:solidFill>
              </a:rPr>
              <a:t> </a:t>
            </a:r>
            <a:r>
              <a:rPr sz="1800" spc="55" dirty="0">
                <a:solidFill>
                  <a:srgbClr val="000000"/>
                </a:solidFill>
              </a:rPr>
              <a:t>L’AFEV</a:t>
            </a:r>
            <a:endParaRPr sz="1800"/>
          </a:p>
        </p:txBody>
      </p:sp>
      <p:sp>
        <p:nvSpPr>
          <p:cNvPr id="8" name="object 8"/>
          <p:cNvSpPr txBox="1"/>
          <p:nvPr/>
        </p:nvSpPr>
        <p:spPr>
          <a:xfrm>
            <a:off x="5360075" y="1876604"/>
            <a:ext cx="3687445" cy="2079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5" dirty="0">
                <a:solidFill>
                  <a:srgbClr val="595959"/>
                </a:solidFill>
                <a:latin typeface="Tahoma"/>
                <a:cs typeface="Tahoma"/>
              </a:rPr>
              <a:t>2020-2021</a:t>
            </a:r>
            <a:endParaRPr sz="1200">
              <a:latin typeface="Tahoma"/>
              <a:cs typeface="Tahoma"/>
            </a:endParaRPr>
          </a:p>
          <a:p>
            <a:pPr marL="469900" marR="250825" indent="-313055">
              <a:lnSpc>
                <a:spcPct val="102299"/>
              </a:lnSpc>
              <a:spcBef>
                <a:spcPts val="1155"/>
              </a:spcBef>
              <a:buClr>
                <a:srgbClr val="595959"/>
              </a:buClr>
              <a:buFont typeface="Microsoft Sans Serif"/>
              <a:buChar char="●"/>
              <a:tabLst>
                <a:tab pos="469265" algn="l"/>
                <a:tab pos="469900" algn="l"/>
              </a:tabLst>
            </a:pPr>
            <a:r>
              <a:rPr sz="1100" b="1" spc="35" dirty="0">
                <a:solidFill>
                  <a:srgbClr val="B5C400"/>
                </a:solidFill>
                <a:latin typeface="Tahoma"/>
                <a:cs typeface="Tahoma"/>
              </a:rPr>
              <a:t>9400</a:t>
            </a:r>
            <a:r>
              <a:rPr sz="1100" b="1" spc="-20" dirty="0">
                <a:solidFill>
                  <a:srgbClr val="B5C400"/>
                </a:solidFill>
                <a:latin typeface="Tahoma"/>
                <a:cs typeface="Tahoma"/>
              </a:rPr>
              <a:t> </a:t>
            </a:r>
            <a:r>
              <a:rPr sz="1100" spc="75" dirty="0">
                <a:solidFill>
                  <a:srgbClr val="595959"/>
                </a:solidFill>
                <a:latin typeface="Tahoma"/>
                <a:cs typeface="Tahoma"/>
              </a:rPr>
              <a:t>jeunes</a:t>
            </a:r>
            <a:r>
              <a:rPr sz="1100" spc="-6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100" spc="95" dirty="0">
                <a:solidFill>
                  <a:srgbClr val="595959"/>
                </a:solidFill>
                <a:latin typeface="Tahoma"/>
                <a:cs typeface="Tahoma"/>
              </a:rPr>
              <a:t>mentorés</a:t>
            </a:r>
            <a:r>
              <a:rPr sz="1100" spc="-6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100" spc="110" dirty="0">
                <a:solidFill>
                  <a:srgbClr val="595959"/>
                </a:solidFill>
                <a:latin typeface="Tahoma"/>
                <a:cs typeface="Tahoma"/>
              </a:rPr>
              <a:t>dont</a:t>
            </a:r>
            <a:r>
              <a:rPr sz="1100" spc="-7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100" b="1" spc="-60" dirty="0">
                <a:latin typeface="Tahoma"/>
                <a:cs typeface="Tahoma"/>
              </a:rPr>
              <a:t>1500</a:t>
            </a:r>
            <a:r>
              <a:rPr sz="1100" b="1" spc="35" dirty="0">
                <a:latin typeface="Tahoma"/>
                <a:cs typeface="Tahoma"/>
              </a:rPr>
              <a:t> </a:t>
            </a:r>
            <a:r>
              <a:rPr sz="1100" b="1" spc="25" dirty="0">
                <a:latin typeface="Tahoma"/>
                <a:cs typeface="Tahoma"/>
              </a:rPr>
              <a:t>enfants </a:t>
            </a:r>
            <a:r>
              <a:rPr sz="1100" b="1" spc="-310" dirty="0">
                <a:latin typeface="Tahoma"/>
                <a:cs typeface="Tahoma"/>
              </a:rPr>
              <a:t> </a:t>
            </a:r>
            <a:r>
              <a:rPr sz="1100" b="1" spc="50" dirty="0">
                <a:latin typeface="Tahoma"/>
                <a:cs typeface="Tahoma"/>
              </a:rPr>
              <a:t>accompagnés </a:t>
            </a:r>
            <a:r>
              <a:rPr sz="1100" b="1" spc="35" dirty="0">
                <a:latin typeface="Tahoma"/>
                <a:cs typeface="Tahoma"/>
              </a:rPr>
              <a:t>individuellement </a:t>
            </a:r>
            <a:r>
              <a:rPr sz="1100" spc="50" dirty="0">
                <a:latin typeface="Tahoma"/>
                <a:cs typeface="Tahoma"/>
              </a:rPr>
              <a:t>vers </a:t>
            </a:r>
            <a:r>
              <a:rPr sz="1100" spc="55" dirty="0">
                <a:latin typeface="Tahoma"/>
                <a:cs typeface="Tahoma"/>
              </a:rPr>
              <a:t>la </a:t>
            </a:r>
            <a:r>
              <a:rPr sz="1100" spc="60" dirty="0">
                <a:latin typeface="Tahoma"/>
                <a:cs typeface="Tahoma"/>
              </a:rPr>
              <a:t> </a:t>
            </a:r>
            <a:r>
              <a:rPr sz="1100" spc="80" dirty="0">
                <a:latin typeface="Tahoma"/>
                <a:cs typeface="Tahoma"/>
              </a:rPr>
              <a:t>lecture</a:t>
            </a:r>
            <a:endParaRPr sz="1100">
              <a:latin typeface="Tahoma"/>
              <a:cs typeface="Tahoma"/>
            </a:endParaRPr>
          </a:p>
          <a:p>
            <a:pPr marL="469900" marR="14604" indent="-313055">
              <a:lnSpc>
                <a:spcPct val="102299"/>
              </a:lnSpc>
              <a:buFont typeface="Microsoft Sans Serif"/>
              <a:buChar char="●"/>
              <a:tabLst>
                <a:tab pos="469265" algn="l"/>
                <a:tab pos="469900" algn="l"/>
              </a:tabLst>
            </a:pPr>
            <a:r>
              <a:rPr sz="1100" b="1" spc="10" dirty="0">
                <a:latin typeface="Tahoma"/>
                <a:cs typeface="Tahoma"/>
              </a:rPr>
              <a:t>200 </a:t>
            </a:r>
            <a:r>
              <a:rPr sz="1100" b="1" spc="20" dirty="0">
                <a:latin typeface="Tahoma"/>
                <a:cs typeface="Tahoma"/>
              </a:rPr>
              <a:t>volontaires </a:t>
            </a:r>
            <a:r>
              <a:rPr sz="1100" b="1" spc="30" dirty="0">
                <a:latin typeface="Tahoma"/>
                <a:cs typeface="Tahoma"/>
              </a:rPr>
              <a:t>“ambassadeurs </a:t>
            </a:r>
            <a:r>
              <a:rPr sz="1100" b="1" spc="60" dirty="0">
                <a:latin typeface="Tahoma"/>
                <a:cs typeface="Tahoma"/>
              </a:rPr>
              <a:t>du </a:t>
            </a:r>
            <a:r>
              <a:rPr sz="1100" b="1" spc="5" dirty="0">
                <a:latin typeface="Tahoma"/>
                <a:cs typeface="Tahoma"/>
              </a:rPr>
              <a:t>livre” </a:t>
            </a:r>
            <a:r>
              <a:rPr sz="1100" spc="105" dirty="0">
                <a:latin typeface="Tahoma"/>
                <a:cs typeface="Tahoma"/>
              </a:rPr>
              <a:t>en </a:t>
            </a:r>
            <a:r>
              <a:rPr sz="1100" spc="-330" dirty="0">
                <a:latin typeface="Tahoma"/>
                <a:cs typeface="Tahoma"/>
              </a:rPr>
              <a:t> </a:t>
            </a:r>
            <a:r>
              <a:rPr sz="1100" spc="85" dirty="0">
                <a:latin typeface="Tahoma"/>
                <a:cs typeface="Tahoma"/>
              </a:rPr>
              <a:t>France</a:t>
            </a:r>
            <a:endParaRPr sz="1100">
              <a:latin typeface="Tahoma"/>
              <a:cs typeface="Tahoma"/>
            </a:endParaRPr>
          </a:p>
          <a:p>
            <a:pPr marL="469900" marR="5715" indent="-313055">
              <a:lnSpc>
                <a:spcPct val="102299"/>
              </a:lnSpc>
              <a:buFont typeface="Microsoft Sans Serif"/>
              <a:buChar char="●"/>
              <a:tabLst>
                <a:tab pos="469265" algn="l"/>
                <a:tab pos="469900" algn="l"/>
                <a:tab pos="1025525" algn="l"/>
                <a:tab pos="1700530" algn="l"/>
                <a:tab pos="2645410" algn="l"/>
              </a:tabLst>
            </a:pPr>
            <a:r>
              <a:rPr sz="1100" b="1" spc="-50" dirty="0">
                <a:latin typeface="Tahoma"/>
                <a:cs typeface="Tahoma"/>
              </a:rPr>
              <a:t>25	</a:t>
            </a:r>
            <a:r>
              <a:rPr sz="1100" b="1" spc="45" dirty="0">
                <a:latin typeface="Tahoma"/>
                <a:cs typeface="Tahoma"/>
              </a:rPr>
              <a:t>000	</a:t>
            </a:r>
            <a:r>
              <a:rPr sz="1100" b="1" spc="35" dirty="0">
                <a:latin typeface="Tahoma"/>
                <a:cs typeface="Tahoma"/>
              </a:rPr>
              <a:t>en</a:t>
            </a:r>
            <a:r>
              <a:rPr sz="1100" b="1" spc="5" dirty="0">
                <a:latin typeface="Tahoma"/>
                <a:cs typeface="Tahoma"/>
              </a:rPr>
              <a:t>f</a:t>
            </a:r>
            <a:r>
              <a:rPr sz="1100" b="1" spc="25" dirty="0">
                <a:latin typeface="Tahoma"/>
                <a:cs typeface="Tahoma"/>
              </a:rPr>
              <a:t>ants</a:t>
            </a:r>
            <a:r>
              <a:rPr sz="1100" b="1" dirty="0">
                <a:latin typeface="Tahoma"/>
                <a:cs typeface="Tahoma"/>
              </a:rPr>
              <a:t>	</a:t>
            </a:r>
            <a:r>
              <a:rPr sz="1100" b="1" spc="25" dirty="0">
                <a:latin typeface="Tahoma"/>
                <a:cs typeface="Tahoma"/>
              </a:rPr>
              <a:t>a</a:t>
            </a:r>
            <a:r>
              <a:rPr sz="1100" b="1" spc="60" dirty="0">
                <a:latin typeface="Tahoma"/>
                <a:cs typeface="Tahoma"/>
              </a:rPr>
              <a:t>cc</a:t>
            </a:r>
            <a:r>
              <a:rPr sz="1100" b="1" spc="75" dirty="0">
                <a:latin typeface="Tahoma"/>
                <a:cs typeface="Tahoma"/>
              </a:rPr>
              <a:t>om</a:t>
            </a:r>
            <a:r>
              <a:rPr sz="1100" b="1" spc="50" dirty="0">
                <a:latin typeface="Tahoma"/>
                <a:cs typeface="Tahoma"/>
              </a:rPr>
              <a:t>p</a:t>
            </a:r>
            <a:r>
              <a:rPr sz="1100" b="1" spc="25" dirty="0">
                <a:latin typeface="Tahoma"/>
                <a:cs typeface="Tahoma"/>
              </a:rPr>
              <a:t>a</a:t>
            </a:r>
            <a:r>
              <a:rPr sz="1100" b="1" spc="65" dirty="0">
                <a:latin typeface="Tahoma"/>
                <a:cs typeface="Tahoma"/>
              </a:rPr>
              <a:t>g</a:t>
            </a:r>
            <a:r>
              <a:rPr sz="1100" b="1" spc="70" dirty="0">
                <a:latin typeface="Tahoma"/>
                <a:cs typeface="Tahoma"/>
              </a:rPr>
              <a:t>n</a:t>
            </a:r>
            <a:r>
              <a:rPr sz="1100" b="1" spc="20" dirty="0">
                <a:latin typeface="Tahoma"/>
                <a:cs typeface="Tahoma"/>
              </a:rPr>
              <a:t>és  </a:t>
            </a:r>
            <a:r>
              <a:rPr sz="1100" b="1" spc="35" dirty="0">
                <a:latin typeface="Tahoma"/>
                <a:cs typeface="Tahoma"/>
              </a:rPr>
              <a:t>collectivement</a:t>
            </a:r>
            <a:r>
              <a:rPr sz="1100" b="1" spc="-50" dirty="0">
                <a:latin typeface="Tahoma"/>
                <a:cs typeface="Tahoma"/>
              </a:rPr>
              <a:t> </a:t>
            </a:r>
            <a:r>
              <a:rPr sz="1100" spc="50" dirty="0">
                <a:latin typeface="Tahoma"/>
                <a:cs typeface="Tahoma"/>
              </a:rPr>
              <a:t>vers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55" dirty="0">
                <a:latin typeface="Tahoma"/>
                <a:cs typeface="Tahoma"/>
              </a:rPr>
              <a:t>la</a:t>
            </a:r>
            <a:r>
              <a:rPr sz="1100" spc="-65" dirty="0">
                <a:latin typeface="Tahoma"/>
                <a:cs typeface="Tahoma"/>
              </a:rPr>
              <a:t> </a:t>
            </a:r>
            <a:r>
              <a:rPr sz="1100" spc="80" dirty="0">
                <a:latin typeface="Tahoma"/>
                <a:cs typeface="Tahoma"/>
              </a:rPr>
              <a:t>lecture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har char="●"/>
            </a:pPr>
            <a:endParaRPr sz="1150">
              <a:latin typeface="Tahoma"/>
              <a:cs typeface="Tahoma"/>
            </a:endParaRPr>
          </a:p>
          <a:p>
            <a:pPr marL="469900" marR="5080" indent="-313055">
              <a:lnSpc>
                <a:spcPct val="102299"/>
              </a:lnSpc>
              <a:spcBef>
                <a:spcPts val="5"/>
              </a:spcBef>
              <a:buFont typeface="Microsoft Sans Serif"/>
              <a:buChar char="●"/>
              <a:tabLst>
                <a:tab pos="469265" algn="l"/>
                <a:tab pos="469900" algn="l"/>
                <a:tab pos="1751330" algn="l"/>
                <a:tab pos="3081655" algn="l"/>
              </a:tabLst>
            </a:pPr>
            <a:r>
              <a:rPr sz="1100" b="1" spc="50" dirty="0">
                <a:latin typeface="Tahoma"/>
                <a:cs typeface="Tahoma"/>
              </a:rPr>
              <a:t>une</a:t>
            </a:r>
            <a:r>
              <a:rPr sz="1100" b="1" spc="325" dirty="0">
                <a:latin typeface="Tahoma"/>
                <a:cs typeface="Tahoma"/>
              </a:rPr>
              <a:t> </a:t>
            </a:r>
            <a:r>
              <a:rPr sz="1100" b="1" spc="15" dirty="0">
                <a:latin typeface="Tahoma"/>
                <a:cs typeface="Tahoma"/>
              </a:rPr>
              <a:t>30aine</a:t>
            </a:r>
            <a:r>
              <a:rPr sz="1100" b="1" spc="325" dirty="0">
                <a:latin typeface="Tahoma"/>
                <a:cs typeface="Tahoma"/>
              </a:rPr>
              <a:t> </a:t>
            </a:r>
            <a:r>
              <a:rPr sz="1100" b="1" spc="50" dirty="0">
                <a:latin typeface="Tahoma"/>
                <a:cs typeface="Tahoma"/>
              </a:rPr>
              <a:t>de	</a:t>
            </a:r>
            <a:r>
              <a:rPr sz="1100" b="1" spc="20" dirty="0">
                <a:latin typeface="Tahoma"/>
                <a:cs typeface="Tahoma"/>
              </a:rPr>
              <a:t>volontaires</a:t>
            </a:r>
            <a:r>
              <a:rPr sz="1100" b="1" spc="315" dirty="0">
                <a:latin typeface="Tahoma"/>
                <a:cs typeface="Tahoma"/>
              </a:rPr>
              <a:t> </a:t>
            </a:r>
            <a:r>
              <a:rPr sz="1100" b="1" spc="-15" dirty="0">
                <a:latin typeface="Tahoma"/>
                <a:cs typeface="Tahoma"/>
              </a:rPr>
              <a:t>EMI	</a:t>
            </a:r>
            <a:r>
              <a:rPr sz="1100" b="1" spc="20" dirty="0">
                <a:latin typeface="Tahoma"/>
                <a:cs typeface="Tahoma"/>
              </a:rPr>
              <a:t>sur</a:t>
            </a:r>
            <a:r>
              <a:rPr sz="1100" b="1" spc="225" dirty="0">
                <a:latin typeface="Tahoma"/>
                <a:cs typeface="Tahoma"/>
              </a:rPr>
              <a:t> </a:t>
            </a:r>
            <a:r>
              <a:rPr sz="1100" b="1" spc="50" dirty="0">
                <a:latin typeface="Tahoma"/>
                <a:cs typeface="Tahoma"/>
              </a:rPr>
              <a:t>une </a:t>
            </a:r>
            <a:r>
              <a:rPr sz="1100" b="1" spc="-310" dirty="0">
                <a:latin typeface="Tahoma"/>
                <a:cs typeface="Tahoma"/>
              </a:rPr>
              <a:t> </a:t>
            </a:r>
            <a:r>
              <a:rPr sz="1100" b="1" spc="-60" dirty="0">
                <a:latin typeface="Tahoma"/>
                <a:cs typeface="Tahoma"/>
              </a:rPr>
              <a:t>2</a:t>
            </a:r>
            <a:r>
              <a:rPr sz="1100" b="1" spc="25" dirty="0">
                <a:latin typeface="Tahoma"/>
                <a:cs typeface="Tahoma"/>
              </a:rPr>
              <a:t>0ai</a:t>
            </a:r>
            <a:r>
              <a:rPr sz="1100" b="1" spc="40" dirty="0">
                <a:latin typeface="Tahoma"/>
                <a:cs typeface="Tahoma"/>
              </a:rPr>
              <a:t>ne</a:t>
            </a:r>
            <a:r>
              <a:rPr sz="1100" b="1" spc="-15" dirty="0">
                <a:latin typeface="Tahoma"/>
                <a:cs typeface="Tahoma"/>
              </a:rPr>
              <a:t> </a:t>
            </a:r>
            <a:r>
              <a:rPr sz="1100" b="1" spc="50" dirty="0">
                <a:latin typeface="Tahoma"/>
                <a:cs typeface="Tahoma"/>
              </a:rPr>
              <a:t>de</a:t>
            </a:r>
            <a:r>
              <a:rPr sz="1100" b="1" spc="-15" dirty="0">
                <a:latin typeface="Tahoma"/>
                <a:cs typeface="Tahoma"/>
              </a:rPr>
              <a:t> </a:t>
            </a:r>
            <a:r>
              <a:rPr sz="1100" b="1" spc="25" dirty="0">
                <a:latin typeface="Tahoma"/>
                <a:cs typeface="Tahoma"/>
              </a:rPr>
              <a:t>bibliot</a:t>
            </a:r>
            <a:r>
              <a:rPr sz="1100" b="1" spc="45" dirty="0">
                <a:latin typeface="Tahoma"/>
                <a:cs typeface="Tahoma"/>
              </a:rPr>
              <a:t>h</a:t>
            </a:r>
            <a:r>
              <a:rPr sz="1100" b="1" spc="40" dirty="0">
                <a:latin typeface="Tahoma"/>
                <a:cs typeface="Tahoma"/>
              </a:rPr>
              <a:t>èques</a:t>
            </a:r>
            <a:r>
              <a:rPr sz="1100" b="1" spc="-15" dirty="0">
                <a:latin typeface="Tahoma"/>
                <a:cs typeface="Tahoma"/>
              </a:rPr>
              <a:t> </a:t>
            </a:r>
            <a:r>
              <a:rPr sz="1100" b="1" spc="-204" dirty="0">
                <a:latin typeface="Tahoma"/>
                <a:cs typeface="Tahoma"/>
              </a:rPr>
              <a:t>/</a:t>
            </a:r>
            <a:r>
              <a:rPr sz="1100" b="1" spc="-15" dirty="0">
                <a:latin typeface="Tahoma"/>
                <a:cs typeface="Tahoma"/>
              </a:rPr>
              <a:t> </a:t>
            </a:r>
            <a:r>
              <a:rPr sz="1100" b="1" spc="105" dirty="0">
                <a:latin typeface="Tahoma"/>
                <a:cs typeface="Tahoma"/>
              </a:rPr>
              <a:t>m</a:t>
            </a:r>
            <a:r>
              <a:rPr sz="1100" b="1" spc="30" dirty="0">
                <a:latin typeface="Tahoma"/>
                <a:cs typeface="Tahoma"/>
              </a:rPr>
              <a:t>édiat</a:t>
            </a:r>
            <a:r>
              <a:rPr sz="1100" b="1" spc="45" dirty="0">
                <a:latin typeface="Tahoma"/>
                <a:cs typeface="Tahoma"/>
              </a:rPr>
              <a:t>h</a:t>
            </a:r>
            <a:r>
              <a:rPr sz="1100" b="1" spc="40" dirty="0">
                <a:latin typeface="Tahoma"/>
                <a:cs typeface="Tahoma"/>
              </a:rPr>
              <a:t>èques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91255" y="778136"/>
            <a:ext cx="2056764" cy="535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5120" indent="-313055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325120" algn="l"/>
                <a:tab pos="325755" algn="l"/>
              </a:tabLst>
            </a:pPr>
            <a:r>
              <a:rPr sz="1100" b="1" spc="-160" dirty="0">
                <a:solidFill>
                  <a:srgbClr val="B5C400"/>
                </a:solidFill>
                <a:latin typeface="Tahoma"/>
                <a:cs typeface="Tahoma"/>
              </a:rPr>
              <a:t>51</a:t>
            </a:r>
            <a:r>
              <a:rPr sz="1100" b="1" spc="-35" dirty="0">
                <a:solidFill>
                  <a:srgbClr val="B5C400"/>
                </a:solidFill>
                <a:latin typeface="Tahoma"/>
                <a:cs typeface="Tahoma"/>
              </a:rPr>
              <a:t> </a:t>
            </a:r>
            <a:r>
              <a:rPr sz="1100" spc="80" dirty="0">
                <a:solidFill>
                  <a:srgbClr val="595959"/>
                </a:solidFill>
                <a:latin typeface="Tahoma"/>
                <a:cs typeface="Tahoma"/>
              </a:rPr>
              <a:t>pôles</a:t>
            </a:r>
            <a:endParaRPr sz="1100">
              <a:latin typeface="Tahoma"/>
              <a:cs typeface="Tahoma"/>
            </a:endParaRPr>
          </a:p>
          <a:p>
            <a:pPr marL="325120" indent="-313055">
              <a:lnSpc>
                <a:spcPct val="100000"/>
              </a:lnSpc>
              <a:spcBef>
                <a:spcPts val="30"/>
              </a:spcBef>
              <a:buFont typeface="Arial"/>
              <a:buChar char="●"/>
              <a:tabLst>
                <a:tab pos="325120" algn="l"/>
                <a:tab pos="325755" algn="l"/>
              </a:tabLst>
            </a:pPr>
            <a:r>
              <a:rPr sz="1100" b="1" spc="-25" dirty="0">
                <a:solidFill>
                  <a:srgbClr val="B5C400"/>
                </a:solidFill>
                <a:latin typeface="Tahoma"/>
                <a:cs typeface="Tahoma"/>
              </a:rPr>
              <a:t>350</a:t>
            </a:r>
            <a:r>
              <a:rPr sz="1100" b="1" spc="-35" dirty="0">
                <a:solidFill>
                  <a:srgbClr val="B5C400"/>
                </a:solidFill>
                <a:latin typeface="Tahoma"/>
                <a:cs typeface="Tahoma"/>
              </a:rPr>
              <a:t> </a:t>
            </a:r>
            <a:r>
              <a:rPr sz="1100" spc="75" dirty="0">
                <a:solidFill>
                  <a:srgbClr val="595959"/>
                </a:solidFill>
                <a:latin typeface="Tahoma"/>
                <a:cs typeface="Tahoma"/>
              </a:rPr>
              <a:t>quartiers</a:t>
            </a:r>
            <a:r>
              <a:rPr sz="1100" spc="-8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100" spc="60" dirty="0">
                <a:solidFill>
                  <a:srgbClr val="595959"/>
                </a:solidFill>
                <a:latin typeface="Tahoma"/>
                <a:cs typeface="Tahoma"/>
              </a:rPr>
              <a:t>prioritaires</a:t>
            </a:r>
            <a:endParaRPr sz="1100">
              <a:latin typeface="Tahoma"/>
              <a:cs typeface="Tahoma"/>
            </a:endParaRPr>
          </a:p>
          <a:p>
            <a:pPr marL="325120" indent="-313055">
              <a:lnSpc>
                <a:spcPct val="100000"/>
              </a:lnSpc>
              <a:spcBef>
                <a:spcPts val="30"/>
              </a:spcBef>
              <a:buFont typeface="Arial"/>
              <a:buChar char="●"/>
              <a:tabLst>
                <a:tab pos="325120" algn="l"/>
                <a:tab pos="325755" algn="l"/>
              </a:tabLst>
            </a:pPr>
            <a:r>
              <a:rPr sz="1100" b="1" spc="-60" dirty="0">
                <a:solidFill>
                  <a:srgbClr val="B5C400"/>
                </a:solidFill>
                <a:latin typeface="Tahoma"/>
                <a:cs typeface="Tahoma"/>
              </a:rPr>
              <a:t>2</a:t>
            </a:r>
            <a:r>
              <a:rPr sz="1100" b="1" spc="-45" dirty="0">
                <a:solidFill>
                  <a:srgbClr val="B5C400"/>
                </a:solidFill>
                <a:latin typeface="Tahoma"/>
                <a:cs typeface="Tahoma"/>
              </a:rPr>
              <a:t>7</a:t>
            </a:r>
            <a:r>
              <a:rPr sz="1100" b="1" spc="45" dirty="0">
                <a:solidFill>
                  <a:srgbClr val="B5C400"/>
                </a:solidFill>
                <a:latin typeface="Tahoma"/>
                <a:cs typeface="Tahoma"/>
              </a:rPr>
              <a:t>0</a:t>
            </a:r>
            <a:r>
              <a:rPr sz="1100" b="1" spc="-40" dirty="0">
                <a:solidFill>
                  <a:srgbClr val="B5C400"/>
                </a:solidFill>
                <a:latin typeface="Tahoma"/>
                <a:cs typeface="Tahoma"/>
              </a:rPr>
              <a:t> </a:t>
            </a:r>
            <a:r>
              <a:rPr sz="1100" spc="55" dirty="0">
                <a:solidFill>
                  <a:srgbClr val="595959"/>
                </a:solidFill>
                <a:latin typeface="Tahoma"/>
                <a:cs typeface="Tahoma"/>
              </a:rPr>
              <a:t>sala</a:t>
            </a:r>
            <a:r>
              <a:rPr sz="1100" spc="35" dirty="0">
                <a:solidFill>
                  <a:srgbClr val="595959"/>
                </a:solidFill>
                <a:latin typeface="Tahoma"/>
                <a:cs typeface="Tahoma"/>
              </a:rPr>
              <a:t>r</a:t>
            </a:r>
            <a:r>
              <a:rPr sz="1100" spc="55" dirty="0">
                <a:solidFill>
                  <a:srgbClr val="595959"/>
                </a:solidFill>
                <a:latin typeface="Tahoma"/>
                <a:cs typeface="Tahoma"/>
              </a:rPr>
              <a:t>iés</a:t>
            </a:r>
            <a:endParaRPr sz="1100">
              <a:latin typeface="Tahoma"/>
              <a:cs typeface="Tahom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1524" y="643999"/>
            <a:ext cx="3428999" cy="4394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4875" y="634896"/>
            <a:ext cx="43605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60" dirty="0"/>
              <a:t>L'ACCOMPAGNEMENT</a:t>
            </a:r>
            <a:r>
              <a:rPr sz="1600" spc="-30" dirty="0"/>
              <a:t> </a:t>
            </a:r>
            <a:r>
              <a:rPr sz="1600" spc="50" dirty="0"/>
              <a:t>VERS</a:t>
            </a:r>
            <a:r>
              <a:rPr sz="1600" spc="-30" dirty="0"/>
              <a:t> </a:t>
            </a:r>
            <a:r>
              <a:rPr sz="1600" spc="90" dirty="0"/>
              <a:t>LA</a:t>
            </a:r>
            <a:r>
              <a:rPr sz="1600" spc="-30" dirty="0"/>
              <a:t> </a:t>
            </a:r>
            <a:r>
              <a:rPr sz="1600" spc="55" dirty="0"/>
              <a:t>LECTURE</a:t>
            </a:r>
            <a:endParaRPr sz="1600"/>
          </a:p>
        </p:txBody>
      </p:sp>
      <p:sp>
        <p:nvSpPr>
          <p:cNvPr id="3" name="object 3"/>
          <p:cNvSpPr txBox="1"/>
          <p:nvPr/>
        </p:nvSpPr>
        <p:spPr>
          <a:xfrm>
            <a:off x="906250" y="1691970"/>
            <a:ext cx="7578725" cy="2947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4135" algn="just">
              <a:lnSpc>
                <a:spcPct val="114999"/>
              </a:lnSpc>
              <a:spcBef>
                <a:spcPts val="100"/>
              </a:spcBef>
            </a:pPr>
            <a:r>
              <a:rPr sz="1100" spc="70" dirty="0">
                <a:latin typeface="Tahoma"/>
                <a:cs typeface="Tahoma"/>
              </a:rPr>
              <a:t>Les </a:t>
            </a:r>
            <a:r>
              <a:rPr sz="1100" spc="75" dirty="0">
                <a:latin typeface="Tahoma"/>
                <a:cs typeface="Tahoma"/>
              </a:rPr>
              <a:t>inégalités </a:t>
            </a:r>
            <a:r>
              <a:rPr sz="1100" spc="60" dirty="0">
                <a:latin typeface="Tahoma"/>
                <a:cs typeface="Tahoma"/>
              </a:rPr>
              <a:t>scolaires </a:t>
            </a:r>
            <a:r>
              <a:rPr sz="1100" b="1" spc="25" dirty="0">
                <a:latin typeface="Tahoma"/>
                <a:cs typeface="Tahoma"/>
              </a:rPr>
              <a:t>apparaissent </a:t>
            </a:r>
            <a:r>
              <a:rPr sz="1100" b="1" spc="20" dirty="0">
                <a:latin typeface="Tahoma"/>
                <a:cs typeface="Tahoma"/>
              </a:rPr>
              <a:t>avant </a:t>
            </a:r>
            <a:r>
              <a:rPr sz="1100" b="1" spc="75" dirty="0">
                <a:latin typeface="Tahoma"/>
                <a:cs typeface="Tahoma"/>
              </a:rPr>
              <a:t>même </a:t>
            </a:r>
            <a:r>
              <a:rPr sz="1100" b="1" spc="20" dirty="0">
                <a:latin typeface="Tahoma"/>
                <a:cs typeface="Tahoma"/>
              </a:rPr>
              <a:t>l’âge </a:t>
            </a:r>
            <a:r>
              <a:rPr sz="1100" b="1" spc="50" dirty="0">
                <a:latin typeface="Tahoma"/>
                <a:cs typeface="Tahoma"/>
              </a:rPr>
              <a:t>de </a:t>
            </a:r>
            <a:r>
              <a:rPr sz="1100" b="1" spc="5" dirty="0">
                <a:latin typeface="Tahoma"/>
                <a:cs typeface="Tahoma"/>
              </a:rPr>
              <a:t>la </a:t>
            </a:r>
            <a:r>
              <a:rPr sz="1100" b="1" spc="15" dirty="0">
                <a:latin typeface="Tahoma"/>
                <a:cs typeface="Tahoma"/>
              </a:rPr>
              <a:t>scolarité </a:t>
            </a:r>
            <a:r>
              <a:rPr sz="1100" b="1" spc="10" dirty="0">
                <a:latin typeface="Tahoma"/>
                <a:cs typeface="Tahoma"/>
              </a:rPr>
              <a:t>obligatoire</a:t>
            </a:r>
            <a:r>
              <a:rPr sz="1100" spc="10" dirty="0">
                <a:latin typeface="Tahoma"/>
                <a:cs typeface="Tahoma"/>
              </a:rPr>
              <a:t>. </a:t>
            </a:r>
            <a:r>
              <a:rPr sz="1100" spc="45" dirty="0">
                <a:latin typeface="Tahoma"/>
                <a:cs typeface="Tahoma"/>
              </a:rPr>
              <a:t>Ainsi, </a:t>
            </a:r>
            <a:r>
              <a:rPr sz="1100" spc="70" dirty="0">
                <a:latin typeface="Tahoma"/>
                <a:cs typeface="Tahoma"/>
              </a:rPr>
              <a:t>à </a:t>
            </a:r>
            <a:r>
              <a:rPr sz="1100" spc="60" dirty="0">
                <a:latin typeface="Tahoma"/>
                <a:cs typeface="Tahoma"/>
              </a:rPr>
              <a:t>l’entrée </a:t>
            </a:r>
            <a:r>
              <a:rPr sz="1100" spc="105" dirty="0">
                <a:latin typeface="Tahoma"/>
                <a:cs typeface="Tahoma"/>
              </a:rPr>
              <a:t>en </a:t>
            </a:r>
            <a:r>
              <a:rPr sz="1100" spc="110" dirty="0">
                <a:latin typeface="Tahoma"/>
                <a:cs typeface="Tahoma"/>
              </a:rPr>
              <a:t> </a:t>
            </a:r>
            <a:r>
              <a:rPr sz="1100" spc="80" dirty="0">
                <a:latin typeface="Tahoma"/>
                <a:cs typeface="Tahoma"/>
              </a:rPr>
              <a:t>cours </a:t>
            </a:r>
            <a:r>
              <a:rPr sz="1100" spc="55" dirty="0">
                <a:latin typeface="Tahoma"/>
                <a:cs typeface="Tahoma"/>
              </a:rPr>
              <a:t>préparatoire, </a:t>
            </a:r>
            <a:r>
              <a:rPr sz="1100" spc="90" dirty="0">
                <a:latin typeface="Tahoma"/>
                <a:cs typeface="Tahoma"/>
              </a:rPr>
              <a:t>d’importantes </a:t>
            </a:r>
            <a:r>
              <a:rPr sz="1100" spc="65" dirty="0">
                <a:latin typeface="Tahoma"/>
                <a:cs typeface="Tahoma"/>
              </a:rPr>
              <a:t>disparités existent </a:t>
            </a:r>
            <a:r>
              <a:rPr sz="1100" spc="70" dirty="0">
                <a:latin typeface="Tahoma"/>
                <a:cs typeface="Tahoma"/>
              </a:rPr>
              <a:t>déjà sur </a:t>
            </a:r>
            <a:r>
              <a:rPr sz="1100" spc="55" dirty="0">
                <a:latin typeface="Tahoma"/>
                <a:cs typeface="Tahoma"/>
              </a:rPr>
              <a:t>les </a:t>
            </a:r>
            <a:r>
              <a:rPr sz="1100" spc="80" dirty="0">
                <a:latin typeface="Tahoma"/>
                <a:cs typeface="Tahoma"/>
              </a:rPr>
              <a:t>capacités </a:t>
            </a:r>
            <a:r>
              <a:rPr sz="1100" spc="70" dirty="0">
                <a:latin typeface="Tahoma"/>
                <a:cs typeface="Tahoma"/>
              </a:rPr>
              <a:t>à </a:t>
            </a:r>
            <a:r>
              <a:rPr sz="1100" spc="55" dirty="0">
                <a:latin typeface="Tahoma"/>
                <a:cs typeface="Tahoma"/>
              </a:rPr>
              <a:t>s’inscrire </a:t>
            </a:r>
            <a:r>
              <a:rPr sz="1100" spc="95" dirty="0">
                <a:latin typeface="Tahoma"/>
                <a:cs typeface="Tahoma"/>
              </a:rPr>
              <a:t>dans </a:t>
            </a:r>
            <a:r>
              <a:rPr sz="1100" spc="125" dirty="0">
                <a:latin typeface="Tahoma"/>
                <a:cs typeface="Tahoma"/>
              </a:rPr>
              <a:t>un </a:t>
            </a:r>
            <a:r>
              <a:rPr sz="1100" spc="75" dirty="0">
                <a:latin typeface="Tahoma"/>
                <a:cs typeface="Tahoma"/>
              </a:rPr>
              <a:t>processus </a:t>
            </a:r>
            <a:r>
              <a:rPr sz="1100" spc="-330" dirty="0">
                <a:latin typeface="Tahoma"/>
                <a:cs typeface="Tahoma"/>
              </a:rPr>
              <a:t> </a:t>
            </a:r>
            <a:r>
              <a:rPr sz="1100" spc="80" dirty="0">
                <a:latin typeface="Tahoma"/>
                <a:cs typeface="Tahoma"/>
              </a:rPr>
              <a:t>d’apprentissage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-160" dirty="0">
                <a:latin typeface="Tahoma"/>
                <a:cs typeface="Tahoma"/>
              </a:rPr>
              <a:t>: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80" dirty="0">
                <a:latin typeface="Tahoma"/>
                <a:cs typeface="Tahoma"/>
              </a:rPr>
              <a:t>maîtrise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130" dirty="0">
                <a:latin typeface="Tahoma"/>
                <a:cs typeface="Tahoma"/>
              </a:rPr>
              <a:t>du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70" dirty="0">
                <a:latin typeface="Tahoma"/>
                <a:cs typeface="Tahoma"/>
              </a:rPr>
              <a:t>langage,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85" dirty="0">
                <a:latin typeface="Tahoma"/>
                <a:cs typeface="Tahoma"/>
              </a:rPr>
              <a:t>rapport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95" dirty="0">
                <a:latin typeface="Tahoma"/>
                <a:cs typeface="Tahoma"/>
              </a:rPr>
              <a:t>au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10" dirty="0">
                <a:latin typeface="Tahoma"/>
                <a:cs typeface="Tahoma"/>
              </a:rPr>
              <a:t>livre…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50">
              <a:latin typeface="Tahoma"/>
              <a:cs typeface="Tahoma"/>
            </a:endParaRPr>
          </a:p>
          <a:p>
            <a:pPr marL="12700" marR="55244" algn="just">
              <a:lnSpc>
                <a:spcPct val="114999"/>
              </a:lnSpc>
            </a:pPr>
            <a:r>
              <a:rPr sz="1100" spc="105" dirty="0">
                <a:latin typeface="Tahoma"/>
                <a:cs typeface="Tahoma"/>
              </a:rPr>
              <a:t>Pour </a:t>
            </a:r>
            <a:r>
              <a:rPr sz="1100" spc="65" dirty="0">
                <a:latin typeface="Tahoma"/>
                <a:cs typeface="Tahoma"/>
              </a:rPr>
              <a:t>autant, </a:t>
            </a:r>
            <a:r>
              <a:rPr sz="1100" b="1" spc="5" dirty="0">
                <a:latin typeface="Tahoma"/>
                <a:cs typeface="Tahoma"/>
              </a:rPr>
              <a:t>la </a:t>
            </a:r>
            <a:r>
              <a:rPr sz="1100" b="1" spc="25" dirty="0">
                <a:latin typeface="Tahoma"/>
                <a:cs typeface="Tahoma"/>
              </a:rPr>
              <a:t>petite </a:t>
            </a:r>
            <a:r>
              <a:rPr sz="1100" b="1" spc="35" dirty="0">
                <a:latin typeface="Tahoma"/>
                <a:cs typeface="Tahoma"/>
              </a:rPr>
              <a:t>enfance </a:t>
            </a:r>
            <a:r>
              <a:rPr sz="1100" b="1" spc="25" dirty="0">
                <a:latin typeface="Tahoma"/>
                <a:cs typeface="Tahoma"/>
              </a:rPr>
              <a:t>est </a:t>
            </a:r>
            <a:r>
              <a:rPr sz="1100" b="1" spc="20" dirty="0">
                <a:latin typeface="Tahoma"/>
                <a:cs typeface="Tahoma"/>
              </a:rPr>
              <a:t>le </a:t>
            </a:r>
            <a:r>
              <a:rPr sz="1100" b="1" spc="60" dirty="0">
                <a:latin typeface="Tahoma"/>
                <a:cs typeface="Tahoma"/>
              </a:rPr>
              <a:t>moment </a:t>
            </a:r>
            <a:r>
              <a:rPr sz="1100" b="1" spc="45" dirty="0">
                <a:latin typeface="Tahoma"/>
                <a:cs typeface="Tahoma"/>
              </a:rPr>
              <a:t>où </a:t>
            </a:r>
            <a:r>
              <a:rPr sz="1100" b="1" spc="15" dirty="0">
                <a:latin typeface="Tahoma"/>
                <a:cs typeface="Tahoma"/>
              </a:rPr>
              <a:t>les </a:t>
            </a:r>
            <a:r>
              <a:rPr sz="1100" b="1" spc="25" dirty="0">
                <a:latin typeface="Tahoma"/>
                <a:cs typeface="Tahoma"/>
              </a:rPr>
              <a:t>enfants manifestent, </a:t>
            </a:r>
            <a:r>
              <a:rPr sz="1100" b="1" spc="35" dirty="0">
                <a:latin typeface="Tahoma"/>
                <a:cs typeface="Tahoma"/>
              </a:rPr>
              <a:t>quel </a:t>
            </a:r>
            <a:r>
              <a:rPr sz="1100" b="1" spc="50" dirty="0">
                <a:latin typeface="Tahoma"/>
                <a:cs typeface="Tahoma"/>
              </a:rPr>
              <a:t>que </a:t>
            </a:r>
            <a:r>
              <a:rPr sz="1100" b="1" spc="20" dirty="0">
                <a:latin typeface="Tahoma"/>
                <a:cs typeface="Tahoma"/>
              </a:rPr>
              <a:t>soit leur </a:t>
            </a:r>
            <a:r>
              <a:rPr sz="1100" b="1" spc="30" dirty="0">
                <a:latin typeface="Tahoma"/>
                <a:cs typeface="Tahoma"/>
              </a:rPr>
              <a:t>milieu </a:t>
            </a:r>
            <a:r>
              <a:rPr sz="1100" b="1" spc="35" dirty="0">
                <a:latin typeface="Tahoma"/>
                <a:cs typeface="Tahoma"/>
              </a:rPr>
              <a:t> </a:t>
            </a:r>
            <a:r>
              <a:rPr sz="1100" b="1" spc="10" dirty="0">
                <a:latin typeface="Tahoma"/>
                <a:cs typeface="Tahoma"/>
              </a:rPr>
              <a:t>social, </a:t>
            </a:r>
            <a:r>
              <a:rPr sz="1100" b="1" spc="50" dirty="0">
                <a:latin typeface="Tahoma"/>
                <a:cs typeface="Tahoma"/>
              </a:rPr>
              <a:t>une </a:t>
            </a:r>
            <a:r>
              <a:rPr sz="1100" b="1" spc="20" dirty="0">
                <a:latin typeface="Tahoma"/>
                <a:cs typeface="Tahoma"/>
              </a:rPr>
              <a:t>curiosité </a:t>
            </a:r>
            <a:r>
              <a:rPr sz="1100" b="1" spc="30" dirty="0">
                <a:latin typeface="Tahoma"/>
                <a:cs typeface="Tahoma"/>
              </a:rPr>
              <a:t>et </a:t>
            </a:r>
            <a:r>
              <a:rPr sz="1100" b="1" spc="50" dirty="0">
                <a:latin typeface="Tahoma"/>
                <a:cs typeface="Tahoma"/>
              </a:rPr>
              <a:t>une </a:t>
            </a:r>
            <a:r>
              <a:rPr sz="1100" b="1" spc="40" dirty="0">
                <a:latin typeface="Tahoma"/>
                <a:cs typeface="Tahoma"/>
              </a:rPr>
              <a:t>appétence </a:t>
            </a:r>
            <a:r>
              <a:rPr sz="1100" spc="70" dirty="0">
                <a:latin typeface="Tahoma"/>
                <a:cs typeface="Tahoma"/>
              </a:rPr>
              <a:t>sans </a:t>
            </a:r>
            <a:r>
              <a:rPr sz="1100" spc="65" dirty="0">
                <a:latin typeface="Tahoma"/>
                <a:cs typeface="Tahoma"/>
              </a:rPr>
              <a:t>pareil </a:t>
            </a:r>
            <a:r>
              <a:rPr sz="1100" spc="70" dirty="0">
                <a:latin typeface="Tahoma"/>
                <a:cs typeface="Tahoma"/>
              </a:rPr>
              <a:t>à </a:t>
            </a:r>
            <a:r>
              <a:rPr sz="1100" spc="65" dirty="0">
                <a:latin typeface="Tahoma"/>
                <a:cs typeface="Tahoma"/>
              </a:rPr>
              <a:t>l’égard </a:t>
            </a:r>
            <a:r>
              <a:rPr sz="1100" spc="90" dirty="0">
                <a:latin typeface="Tahoma"/>
                <a:cs typeface="Tahoma"/>
              </a:rPr>
              <a:t>des </a:t>
            </a:r>
            <a:r>
              <a:rPr sz="1100" spc="45" dirty="0">
                <a:latin typeface="Tahoma"/>
                <a:cs typeface="Tahoma"/>
              </a:rPr>
              <a:t>livres </a:t>
            </a:r>
            <a:r>
              <a:rPr sz="1100" spc="80" dirty="0">
                <a:latin typeface="Tahoma"/>
                <a:cs typeface="Tahoma"/>
              </a:rPr>
              <a:t>et </a:t>
            </a:r>
            <a:r>
              <a:rPr sz="1100" spc="70" dirty="0">
                <a:latin typeface="Tahoma"/>
                <a:cs typeface="Tahoma"/>
              </a:rPr>
              <a:t>autres objets </a:t>
            </a:r>
            <a:r>
              <a:rPr sz="1100" spc="55" dirty="0">
                <a:latin typeface="Tahoma"/>
                <a:cs typeface="Tahoma"/>
              </a:rPr>
              <a:t>culturels, </a:t>
            </a:r>
            <a:r>
              <a:rPr sz="1100" spc="120" dirty="0">
                <a:latin typeface="Tahoma"/>
                <a:cs typeface="Tahoma"/>
              </a:rPr>
              <a:t>quand </a:t>
            </a:r>
            <a:r>
              <a:rPr sz="1100" spc="125" dirty="0">
                <a:latin typeface="Tahoma"/>
                <a:cs typeface="Tahoma"/>
              </a:rPr>
              <a:t> </a:t>
            </a:r>
            <a:r>
              <a:rPr sz="1100" spc="70" dirty="0">
                <a:latin typeface="Tahoma"/>
                <a:cs typeface="Tahoma"/>
              </a:rPr>
              <a:t>ceux-ci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75" dirty="0">
                <a:latin typeface="Tahoma"/>
                <a:cs typeface="Tahoma"/>
              </a:rPr>
              <a:t>leur</a:t>
            </a:r>
            <a:r>
              <a:rPr sz="1100" spc="-65" dirty="0">
                <a:latin typeface="Tahoma"/>
                <a:cs typeface="Tahoma"/>
              </a:rPr>
              <a:t> </a:t>
            </a:r>
            <a:r>
              <a:rPr sz="1100" spc="85" dirty="0">
                <a:latin typeface="Tahoma"/>
                <a:cs typeface="Tahoma"/>
              </a:rPr>
              <a:t>sont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55" dirty="0">
                <a:latin typeface="Tahoma"/>
                <a:cs typeface="Tahoma"/>
              </a:rPr>
              <a:t>accessibles.</a:t>
            </a:r>
            <a:endParaRPr sz="1100">
              <a:latin typeface="Tahoma"/>
              <a:cs typeface="Tahoma"/>
            </a:endParaRPr>
          </a:p>
          <a:p>
            <a:pPr marL="12700" marR="24765" algn="just">
              <a:lnSpc>
                <a:spcPct val="110500"/>
              </a:lnSpc>
              <a:spcBef>
                <a:spcPts val="735"/>
              </a:spcBef>
            </a:pPr>
            <a:r>
              <a:rPr sz="1100" spc="75" dirty="0">
                <a:latin typeface="Tahoma"/>
                <a:cs typeface="Tahoma"/>
              </a:rPr>
              <a:t>Forte </a:t>
            </a:r>
            <a:r>
              <a:rPr sz="1100" spc="110" dirty="0">
                <a:latin typeface="Tahoma"/>
                <a:cs typeface="Tahoma"/>
              </a:rPr>
              <a:t>de </a:t>
            </a:r>
            <a:r>
              <a:rPr sz="1100" spc="90" dirty="0">
                <a:latin typeface="Tahoma"/>
                <a:cs typeface="Tahoma"/>
              </a:rPr>
              <a:t>ce </a:t>
            </a:r>
            <a:r>
              <a:rPr sz="1100" spc="60" dirty="0">
                <a:latin typeface="Tahoma"/>
                <a:cs typeface="Tahoma"/>
              </a:rPr>
              <a:t>constat, </a:t>
            </a:r>
            <a:r>
              <a:rPr sz="1100" b="1" spc="10" dirty="0">
                <a:latin typeface="Tahoma"/>
                <a:cs typeface="Tahoma"/>
              </a:rPr>
              <a:t>l’Afev </a:t>
            </a:r>
            <a:r>
              <a:rPr sz="1100" b="1" spc="20" dirty="0">
                <a:latin typeface="Tahoma"/>
                <a:cs typeface="Tahoma"/>
              </a:rPr>
              <a:t>a </a:t>
            </a:r>
            <a:r>
              <a:rPr sz="1100" b="1" spc="25" dirty="0">
                <a:latin typeface="Tahoma"/>
                <a:cs typeface="Tahoma"/>
              </a:rPr>
              <a:t>élaboré </a:t>
            </a:r>
            <a:r>
              <a:rPr sz="1100" b="1" spc="50" dirty="0">
                <a:latin typeface="Tahoma"/>
                <a:cs typeface="Tahoma"/>
              </a:rPr>
              <a:t>un </a:t>
            </a:r>
            <a:r>
              <a:rPr sz="1100" b="1" spc="30" dirty="0">
                <a:latin typeface="Tahoma"/>
                <a:cs typeface="Tahoma"/>
              </a:rPr>
              <a:t>mentorat </a:t>
            </a:r>
            <a:r>
              <a:rPr sz="1100" b="1" spc="50" dirty="0">
                <a:latin typeface="Tahoma"/>
                <a:cs typeface="Tahoma"/>
              </a:rPr>
              <a:t>spéciﬁque </a:t>
            </a:r>
            <a:r>
              <a:rPr sz="1100" b="1" spc="30" dirty="0">
                <a:latin typeface="Tahoma"/>
                <a:cs typeface="Tahoma"/>
              </a:rPr>
              <a:t>auprès </a:t>
            </a:r>
            <a:r>
              <a:rPr sz="1100" b="1" spc="40" dirty="0">
                <a:latin typeface="Tahoma"/>
                <a:cs typeface="Tahoma"/>
              </a:rPr>
              <a:t>des </a:t>
            </a:r>
            <a:r>
              <a:rPr sz="1100" b="1" spc="25" dirty="0">
                <a:latin typeface="Tahoma"/>
                <a:cs typeface="Tahoma"/>
              </a:rPr>
              <a:t>enfants </a:t>
            </a:r>
            <a:r>
              <a:rPr sz="1100" b="1" spc="15" dirty="0">
                <a:latin typeface="Tahoma"/>
                <a:cs typeface="Tahoma"/>
              </a:rPr>
              <a:t>les </a:t>
            </a:r>
            <a:r>
              <a:rPr sz="1100" b="1" spc="30" dirty="0">
                <a:latin typeface="Tahoma"/>
                <a:cs typeface="Tahoma"/>
              </a:rPr>
              <a:t>plus </a:t>
            </a:r>
            <a:r>
              <a:rPr sz="1100" b="1" spc="50" dirty="0">
                <a:latin typeface="Tahoma"/>
                <a:cs typeface="Tahoma"/>
              </a:rPr>
              <a:t>menacés </a:t>
            </a:r>
            <a:r>
              <a:rPr sz="1100" b="1" spc="55" dirty="0">
                <a:latin typeface="Tahoma"/>
                <a:cs typeface="Tahoma"/>
              </a:rPr>
              <a:t> </a:t>
            </a:r>
            <a:r>
              <a:rPr sz="1100" b="1" spc="20" dirty="0">
                <a:latin typeface="Tahoma"/>
                <a:cs typeface="Tahoma"/>
              </a:rPr>
              <a:t>d’exclusion</a:t>
            </a:r>
            <a:r>
              <a:rPr sz="1100" b="1" spc="-20" dirty="0">
                <a:latin typeface="Tahoma"/>
                <a:cs typeface="Tahoma"/>
              </a:rPr>
              <a:t> </a:t>
            </a:r>
            <a:r>
              <a:rPr sz="1100" b="1" spc="30" dirty="0">
                <a:latin typeface="Tahoma"/>
                <a:cs typeface="Tahoma"/>
              </a:rPr>
              <a:t>culturelle</a:t>
            </a:r>
            <a:r>
              <a:rPr sz="1100" b="1" spc="-45" dirty="0">
                <a:latin typeface="Tahoma"/>
                <a:cs typeface="Tahoma"/>
              </a:rPr>
              <a:t> </a:t>
            </a:r>
            <a:r>
              <a:rPr sz="1100" spc="95" dirty="0">
                <a:latin typeface="Tahoma"/>
                <a:cs typeface="Tahoma"/>
              </a:rPr>
              <a:t>au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145" dirty="0">
                <a:latin typeface="Tahoma"/>
                <a:cs typeface="Tahoma"/>
              </a:rPr>
              <a:t>moment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105" dirty="0">
                <a:latin typeface="Tahoma"/>
                <a:cs typeface="Tahoma"/>
              </a:rPr>
              <a:t>où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45" dirty="0">
                <a:latin typeface="Tahoma"/>
                <a:cs typeface="Tahoma"/>
              </a:rPr>
              <a:t>ils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75" dirty="0">
                <a:latin typeface="Tahoma"/>
                <a:cs typeface="Tahoma"/>
              </a:rPr>
              <a:t>font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75" dirty="0">
                <a:latin typeface="Tahoma"/>
                <a:cs typeface="Tahoma"/>
              </a:rPr>
              <a:t>leur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80" dirty="0">
                <a:latin typeface="Tahoma"/>
                <a:cs typeface="Tahoma"/>
              </a:rPr>
              <a:t>entrée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95" dirty="0">
                <a:latin typeface="Tahoma"/>
                <a:cs typeface="Tahoma"/>
              </a:rPr>
              <a:t>dans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35" dirty="0">
                <a:latin typeface="Tahoma"/>
                <a:cs typeface="Tahoma"/>
              </a:rPr>
              <a:t>l’écrit.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Tahoma"/>
              <a:cs typeface="Tahoma"/>
            </a:endParaRPr>
          </a:p>
          <a:p>
            <a:pPr marL="12700" marR="5080" algn="just">
              <a:lnSpc>
                <a:spcPct val="110500"/>
              </a:lnSpc>
            </a:pPr>
            <a:r>
              <a:rPr sz="1100" spc="105" dirty="0">
                <a:latin typeface="Tahoma"/>
                <a:cs typeface="Tahoma"/>
              </a:rPr>
              <a:t>L’accompagnement </a:t>
            </a:r>
            <a:r>
              <a:rPr sz="1100" spc="50" dirty="0">
                <a:latin typeface="Tahoma"/>
                <a:cs typeface="Tahoma"/>
              </a:rPr>
              <a:t>vers </a:t>
            </a:r>
            <a:r>
              <a:rPr sz="1100" spc="55" dirty="0">
                <a:latin typeface="Tahoma"/>
                <a:cs typeface="Tahoma"/>
              </a:rPr>
              <a:t>la </a:t>
            </a:r>
            <a:r>
              <a:rPr sz="1100" spc="80" dirty="0">
                <a:latin typeface="Tahoma"/>
                <a:cs typeface="Tahoma"/>
              </a:rPr>
              <a:t>lecture </a:t>
            </a:r>
            <a:r>
              <a:rPr sz="1100" spc="30" dirty="0">
                <a:latin typeface="Tahoma"/>
                <a:cs typeface="Tahoma"/>
              </a:rPr>
              <a:t>(AVL) </a:t>
            </a:r>
            <a:r>
              <a:rPr sz="1100" spc="95" dirty="0">
                <a:latin typeface="Tahoma"/>
                <a:cs typeface="Tahoma"/>
              </a:rPr>
              <a:t>concerne </a:t>
            </a:r>
            <a:r>
              <a:rPr sz="1100" b="1" spc="15" dirty="0">
                <a:latin typeface="Tahoma"/>
                <a:cs typeface="Tahoma"/>
              </a:rPr>
              <a:t>les </a:t>
            </a:r>
            <a:r>
              <a:rPr sz="1100" b="1" spc="25" dirty="0">
                <a:latin typeface="Tahoma"/>
                <a:cs typeface="Tahoma"/>
              </a:rPr>
              <a:t>enfants </a:t>
            </a:r>
            <a:r>
              <a:rPr sz="1100" b="1" spc="50" dirty="0">
                <a:latin typeface="Tahoma"/>
                <a:cs typeface="Tahoma"/>
              </a:rPr>
              <a:t>de </a:t>
            </a:r>
            <a:r>
              <a:rPr sz="1100" b="1" spc="25" dirty="0">
                <a:latin typeface="Tahoma"/>
                <a:cs typeface="Tahoma"/>
              </a:rPr>
              <a:t>dernière </a:t>
            </a:r>
            <a:r>
              <a:rPr sz="1100" b="1" spc="40" dirty="0">
                <a:latin typeface="Tahoma"/>
                <a:cs typeface="Tahoma"/>
              </a:rPr>
              <a:t>année </a:t>
            </a:r>
            <a:r>
              <a:rPr sz="1100" b="1" spc="50" dirty="0">
                <a:latin typeface="Tahoma"/>
                <a:cs typeface="Tahoma"/>
              </a:rPr>
              <a:t>de </a:t>
            </a:r>
            <a:r>
              <a:rPr sz="1100" b="1" spc="15" dirty="0">
                <a:latin typeface="Tahoma"/>
                <a:cs typeface="Tahoma"/>
              </a:rPr>
              <a:t>maternelle</a:t>
            </a:r>
            <a:r>
              <a:rPr sz="1100" spc="15" dirty="0">
                <a:latin typeface="Tahoma"/>
                <a:cs typeface="Tahoma"/>
              </a:rPr>
              <a:t>, </a:t>
            </a:r>
            <a:r>
              <a:rPr sz="1100" spc="70" dirty="0">
                <a:latin typeface="Tahoma"/>
                <a:cs typeface="Tahoma"/>
              </a:rPr>
              <a:t>repérés </a:t>
            </a:r>
            <a:r>
              <a:rPr sz="1100" spc="75" dirty="0">
                <a:latin typeface="Tahoma"/>
                <a:cs typeface="Tahoma"/>
              </a:rPr>
              <a:t> </a:t>
            </a:r>
            <a:r>
              <a:rPr sz="1100" spc="80" dirty="0">
                <a:latin typeface="Tahoma"/>
                <a:cs typeface="Tahoma"/>
              </a:rPr>
              <a:t>par</a:t>
            </a:r>
            <a:r>
              <a:rPr sz="1100" spc="40" dirty="0">
                <a:latin typeface="Tahoma"/>
                <a:cs typeface="Tahoma"/>
              </a:rPr>
              <a:t> </a:t>
            </a:r>
            <a:r>
              <a:rPr sz="1100" spc="55" dirty="0">
                <a:latin typeface="Tahoma"/>
                <a:cs typeface="Tahoma"/>
              </a:rPr>
              <a:t>les</a:t>
            </a:r>
            <a:r>
              <a:rPr sz="1100" spc="45" dirty="0">
                <a:latin typeface="Tahoma"/>
                <a:cs typeface="Tahoma"/>
              </a:rPr>
              <a:t> </a:t>
            </a:r>
            <a:r>
              <a:rPr sz="1100" spc="75" dirty="0">
                <a:latin typeface="Tahoma"/>
                <a:cs typeface="Tahoma"/>
              </a:rPr>
              <a:t>enseignants,</a:t>
            </a:r>
            <a:r>
              <a:rPr sz="1100" spc="40" dirty="0">
                <a:latin typeface="Tahoma"/>
                <a:cs typeface="Tahoma"/>
              </a:rPr>
              <a:t> </a:t>
            </a:r>
            <a:r>
              <a:rPr sz="1100" spc="105" dirty="0">
                <a:latin typeface="Tahoma"/>
                <a:cs typeface="Tahoma"/>
              </a:rPr>
              <a:t>en</a:t>
            </a:r>
            <a:r>
              <a:rPr sz="1100" spc="45" dirty="0">
                <a:latin typeface="Tahoma"/>
                <a:cs typeface="Tahoma"/>
              </a:rPr>
              <a:t> </a:t>
            </a:r>
            <a:r>
              <a:rPr sz="1100" spc="80" dirty="0">
                <a:latin typeface="Tahoma"/>
                <a:cs typeface="Tahoma"/>
              </a:rPr>
              <a:t>potentielle</a:t>
            </a:r>
            <a:r>
              <a:rPr sz="1100" spc="45" dirty="0">
                <a:latin typeface="Tahoma"/>
                <a:cs typeface="Tahoma"/>
              </a:rPr>
              <a:t> </a:t>
            </a:r>
            <a:r>
              <a:rPr sz="1100" spc="70" dirty="0">
                <a:latin typeface="Tahoma"/>
                <a:cs typeface="Tahoma"/>
              </a:rPr>
              <a:t>fragilité</a:t>
            </a:r>
            <a:r>
              <a:rPr sz="1100" spc="40" dirty="0">
                <a:latin typeface="Tahoma"/>
                <a:cs typeface="Tahoma"/>
              </a:rPr>
              <a:t> </a:t>
            </a:r>
            <a:r>
              <a:rPr sz="1100" spc="65" dirty="0">
                <a:latin typeface="Tahoma"/>
                <a:cs typeface="Tahoma"/>
              </a:rPr>
              <a:t>face</a:t>
            </a:r>
            <a:r>
              <a:rPr sz="1100" spc="45" dirty="0">
                <a:latin typeface="Tahoma"/>
                <a:cs typeface="Tahoma"/>
              </a:rPr>
              <a:t> </a:t>
            </a:r>
            <a:r>
              <a:rPr sz="1100" spc="70" dirty="0">
                <a:latin typeface="Tahoma"/>
                <a:cs typeface="Tahoma"/>
              </a:rPr>
              <a:t>à</a:t>
            </a:r>
            <a:r>
              <a:rPr sz="1100" spc="45" dirty="0">
                <a:latin typeface="Tahoma"/>
                <a:cs typeface="Tahoma"/>
              </a:rPr>
              <a:t> </a:t>
            </a:r>
            <a:r>
              <a:rPr sz="1100" spc="30" dirty="0">
                <a:latin typeface="Tahoma"/>
                <a:cs typeface="Tahoma"/>
              </a:rPr>
              <a:t>l’écrit.</a:t>
            </a:r>
            <a:r>
              <a:rPr sz="1100" spc="40" dirty="0">
                <a:latin typeface="Tahoma"/>
                <a:cs typeface="Tahoma"/>
              </a:rPr>
              <a:t> </a:t>
            </a:r>
            <a:r>
              <a:rPr sz="1100" spc="70" dirty="0">
                <a:latin typeface="Tahoma"/>
                <a:cs typeface="Tahoma"/>
              </a:rPr>
              <a:t>L’action</a:t>
            </a:r>
            <a:r>
              <a:rPr sz="1100" spc="45" dirty="0">
                <a:latin typeface="Tahoma"/>
                <a:cs typeface="Tahoma"/>
              </a:rPr>
              <a:t> </a:t>
            </a:r>
            <a:r>
              <a:rPr sz="1100" spc="65" dirty="0">
                <a:latin typeface="Tahoma"/>
                <a:cs typeface="Tahoma"/>
              </a:rPr>
              <a:t>se</a:t>
            </a:r>
            <a:r>
              <a:rPr sz="1100" spc="45" dirty="0">
                <a:latin typeface="Tahoma"/>
                <a:cs typeface="Tahoma"/>
              </a:rPr>
              <a:t> </a:t>
            </a:r>
            <a:r>
              <a:rPr sz="1100" spc="65" dirty="0">
                <a:latin typeface="Tahoma"/>
                <a:cs typeface="Tahoma"/>
              </a:rPr>
              <a:t>poursuit,</a:t>
            </a:r>
            <a:r>
              <a:rPr sz="1100" spc="40" dirty="0">
                <a:latin typeface="Tahoma"/>
                <a:cs typeface="Tahoma"/>
              </a:rPr>
              <a:t> </a:t>
            </a:r>
            <a:r>
              <a:rPr sz="1100" spc="90" dirty="0">
                <a:latin typeface="Tahoma"/>
                <a:cs typeface="Tahoma"/>
              </a:rPr>
              <a:t>tant</a:t>
            </a:r>
            <a:r>
              <a:rPr sz="1100" spc="45" dirty="0">
                <a:latin typeface="Tahoma"/>
                <a:cs typeface="Tahoma"/>
              </a:rPr>
              <a:t> </a:t>
            </a:r>
            <a:r>
              <a:rPr sz="1100" spc="114" dirty="0">
                <a:latin typeface="Tahoma"/>
                <a:cs typeface="Tahoma"/>
              </a:rPr>
              <a:t>que</a:t>
            </a:r>
            <a:r>
              <a:rPr sz="1100" spc="45" dirty="0">
                <a:latin typeface="Tahoma"/>
                <a:cs typeface="Tahoma"/>
              </a:rPr>
              <a:t> faire</a:t>
            </a:r>
            <a:r>
              <a:rPr sz="1100" spc="40" dirty="0">
                <a:latin typeface="Tahoma"/>
                <a:cs typeface="Tahoma"/>
              </a:rPr>
              <a:t> </a:t>
            </a:r>
            <a:r>
              <a:rPr sz="1100" spc="65" dirty="0">
                <a:latin typeface="Tahoma"/>
                <a:cs typeface="Tahoma"/>
              </a:rPr>
              <a:t>se</a:t>
            </a:r>
            <a:r>
              <a:rPr sz="1100" spc="45" dirty="0">
                <a:latin typeface="Tahoma"/>
                <a:cs typeface="Tahoma"/>
              </a:rPr>
              <a:t> </a:t>
            </a:r>
            <a:r>
              <a:rPr sz="1100" spc="65" dirty="0">
                <a:latin typeface="Tahoma"/>
                <a:cs typeface="Tahoma"/>
              </a:rPr>
              <a:t>peut,</a:t>
            </a:r>
            <a:r>
              <a:rPr sz="1100" spc="40" dirty="0">
                <a:latin typeface="Tahoma"/>
                <a:cs typeface="Tahoma"/>
              </a:rPr>
              <a:t> </a:t>
            </a:r>
            <a:r>
              <a:rPr sz="1100" spc="105" dirty="0">
                <a:latin typeface="Tahoma"/>
                <a:cs typeface="Tahoma"/>
              </a:rPr>
              <a:t>en</a:t>
            </a:r>
            <a:r>
              <a:rPr sz="1100" spc="45" dirty="0">
                <a:latin typeface="Tahoma"/>
                <a:cs typeface="Tahoma"/>
              </a:rPr>
              <a:t> </a:t>
            </a:r>
            <a:r>
              <a:rPr sz="1100" spc="55" dirty="0">
                <a:latin typeface="Tahoma"/>
                <a:cs typeface="Tahoma"/>
              </a:rPr>
              <a:t>CP. </a:t>
            </a:r>
            <a:r>
              <a:rPr sz="1100" spc="-330" dirty="0">
                <a:latin typeface="Tahoma"/>
                <a:cs typeface="Tahoma"/>
              </a:rPr>
              <a:t> </a:t>
            </a:r>
            <a:r>
              <a:rPr sz="1100" spc="70" dirty="0">
                <a:latin typeface="Tahoma"/>
                <a:cs typeface="Tahoma"/>
              </a:rPr>
              <a:t>Elle </a:t>
            </a:r>
            <a:r>
              <a:rPr sz="1100" spc="65" dirty="0">
                <a:latin typeface="Tahoma"/>
                <a:cs typeface="Tahoma"/>
              </a:rPr>
              <a:t>se </a:t>
            </a:r>
            <a:r>
              <a:rPr sz="1100" spc="85" dirty="0">
                <a:latin typeface="Tahoma"/>
                <a:cs typeface="Tahoma"/>
              </a:rPr>
              <a:t>déroule </a:t>
            </a:r>
            <a:r>
              <a:rPr sz="1100" spc="75" dirty="0">
                <a:latin typeface="Tahoma"/>
                <a:cs typeface="Tahoma"/>
              </a:rPr>
              <a:t>hors </a:t>
            </a:r>
            <a:r>
              <a:rPr sz="1100" spc="110" dirty="0">
                <a:latin typeface="Tahoma"/>
                <a:cs typeface="Tahoma"/>
              </a:rPr>
              <a:t>temps </a:t>
            </a:r>
            <a:r>
              <a:rPr sz="1100" spc="45" dirty="0">
                <a:latin typeface="Tahoma"/>
                <a:cs typeface="Tahoma"/>
              </a:rPr>
              <a:t>scolaire, </a:t>
            </a:r>
            <a:r>
              <a:rPr sz="1100" spc="70" dirty="0">
                <a:latin typeface="Tahoma"/>
                <a:cs typeface="Tahoma"/>
              </a:rPr>
              <a:t>à raison </a:t>
            </a:r>
            <a:r>
              <a:rPr sz="1100" spc="110" dirty="0">
                <a:latin typeface="Tahoma"/>
                <a:cs typeface="Tahoma"/>
              </a:rPr>
              <a:t>de </a:t>
            </a:r>
            <a:r>
              <a:rPr sz="1100" spc="75" dirty="0">
                <a:latin typeface="Tahoma"/>
                <a:cs typeface="Tahoma"/>
              </a:rPr>
              <a:t>2h </a:t>
            </a:r>
            <a:r>
              <a:rPr sz="1100" spc="85" dirty="0">
                <a:latin typeface="Tahoma"/>
                <a:cs typeface="Tahoma"/>
              </a:rPr>
              <a:t>hebdomadaires. </a:t>
            </a:r>
            <a:r>
              <a:rPr sz="1100" spc="110" dirty="0">
                <a:latin typeface="Tahoma"/>
                <a:cs typeface="Tahoma"/>
              </a:rPr>
              <a:t>L'accompagnement </a:t>
            </a:r>
            <a:r>
              <a:rPr sz="1100" spc="70" dirty="0">
                <a:latin typeface="Tahoma"/>
                <a:cs typeface="Tahoma"/>
              </a:rPr>
              <a:t>est </a:t>
            </a:r>
            <a:r>
              <a:rPr sz="1100" b="1" spc="60" dirty="0">
                <a:latin typeface="Tahoma"/>
                <a:cs typeface="Tahoma"/>
              </a:rPr>
              <a:t>mené </a:t>
            </a:r>
            <a:r>
              <a:rPr sz="1100" b="1" spc="20" dirty="0">
                <a:latin typeface="Tahoma"/>
                <a:cs typeface="Tahoma"/>
              </a:rPr>
              <a:t>par </a:t>
            </a:r>
            <a:r>
              <a:rPr sz="1100" b="1" spc="50" dirty="0">
                <a:latin typeface="Tahoma"/>
                <a:cs typeface="Tahoma"/>
              </a:rPr>
              <a:t>un </a:t>
            </a:r>
            <a:r>
              <a:rPr sz="1100" b="1" spc="-310" dirty="0">
                <a:latin typeface="Tahoma"/>
                <a:cs typeface="Tahoma"/>
              </a:rPr>
              <a:t> </a:t>
            </a:r>
            <a:r>
              <a:rPr sz="1100" b="1" spc="30" dirty="0">
                <a:latin typeface="Tahoma"/>
                <a:cs typeface="Tahoma"/>
              </a:rPr>
              <a:t>étudiant</a:t>
            </a:r>
            <a:r>
              <a:rPr sz="1100" b="1" spc="35" dirty="0">
                <a:latin typeface="Tahoma"/>
                <a:cs typeface="Tahoma"/>
              </a:rPr>
              <a:t> </a:t>
            </a:r>
            <a:r>
              <a:rPr sz="1100" b="1" spc="30" dirty="0">
                <a:latin typeface="Tahoma"/>
                <a:cs typeface="Tahoma"/>
              </a:rPr>
              <a:t>bénévole</a:t>
            </a:r>
            <a:r>
              <a:rPr sz="1100" b="1" spc="35" dirty="0">
                <a:latin typeface="Tahoma"/>
                <a:cs typeface="Tahoma"/>
              </a:rPr>
              <a:t> au </a:t>
            </a:r>
            <a:r>
              <a:rPr sz="1100" b="1" spc="40" dirty="0">
                <a:latin typeface="Tahoma"/>
                <a:cs typeface="Tahoma"/>
              </a:rPr>
              <a:t>domicile</a:t>
            </a:r>
            <a:r>
              <a:rPr sz="1100" b="1" spc="35" dirty="0">
                <a:latin typeface="Tahoma"/>
                <a:cs typeface="Tahoma"/>
              </a:rPr>
              <a:t> </a:t>
            </a:r>
            <a:r>
              <a:rPr sz="1100" b="1" spc="50" dirty="0">
                <a:latin typeface="Tahoma"/>
                <a:cs typeface="Tahoma"/>
              </a:rPr>
              <a:t>de</a:t>
            </a:r>
            <a:r>
              <a:rPr sz="1100" b="1" spc="35" dirty="0">
                <a:latin typeface="Tahoma"/>
                <a:cs typeface="Tahoma"/>
              </a:rPr>
              <a:t> </a:t>
            </a:r>
            <a:r>
              <a:rPr sz="1100" b="1" spc="15" dirty="0">
                <a:latin typeface="Tahoma"/>
                <a:cs typeface="Tahoma"/>
              </a:rPr>
              <a:t>l'enfant</a:t>
            </a:r>
            <a:r>
              <a:rPr sz="1100" b="1" spc="20" dirty="0">
                <a:latin typeface="Tahoma"/>
                <a:cs typeface="Tahoma"/>
              </a:rPr>
              <a:t> </a:t>
            </a:r>
            <a:r>
              <a:rPr sz="1100" spc="105" dirty="0">
                <a:latin typeface="Tahoma"/>
                <a:cs typeface="Tahoma"/>
              </a:rPr>
              <a:t>ou</a:t>
            </a:r>
            <a:r>
              <a:rPr sz="1100" spc="-10" dirty="0">
                <a:latin typeface="Tahoma"/>
                <a:cs typeface="Tahoma"/>
              </a:rPr>
              <a:t> </a:t>
            </a:r>
            <a:r>
              <a:rPr sz="1100" spc="95" dirty="0">
                <a:latin typeface="Tahoma"/>
                <a:cs typeface="Tahoma"/>
              </a:rPr>
              <a:t>dans</a:t>
            </a:r>
            <a:r>
              <a:rPr sz="1100" spc="-10" dirty="0">
                <a:latin typeface="Tahoma"/>
                <a:cs typeface="Tahoma"/>
              </a:rPr>
              <a:t> </a:t>
            </a:r>
            <a:r>
              <a:rPr sz="1100" spc="110" dirty="0">
                <a:latin typeface="Tahoma"/>
                <a:cs typeface="Tahoma"/>
              </a:rPr>
              <a:t>une</a:t>
            </a:r>
            <a:r>
              <a:rPr sz="1100" spc="-10" dirty="0">
                <a:latin typeface="Tahoma"/>
                <a:cs typeface="Tahoma"/>
              </a:rPr>
              <a:t> </a:t>
            </a:r>
            <a:r>
              <a:rPr sz="1100" spc="80" dirty="0">
                <a:latin typeface="Tahoma"/>
                <a:cs typeface="Tahoma"/>
              </a:rPr>
              <a:t>bibliothèque,</a:t>
            </a:r>
            <a:r>
              <a:rPr sz="1100" spc="-10" dirty="0">
                <a:latin typeface="Tahoma"/>
                <a:cs typeface="Tahoma"/>
              </a:rPr>
              <a:t> </a:t>
            </a:r>
            <a:r>
              <a:rPr sz="1100" spc="65" dirty="0">
                <a:latin typeface="Tahoma"/>
                <a:cs typeface="Tahoma"/>
              </a:rPr>
              <a:t>le</a:t>
            </a:r>
            <a:r>
              <a:rPr sz="1100" spc="320" dirty="0">
                <a:latin typeface="Tahoma"/>
                <a:cs typeface="Tahoma"/>
              </a:rPr>
              <a:t> </a:t>
            </a:r>
            <a:r>
              <a:rPr sz="1100" spc="75" dirty="0">
                <a:latin typeface="Tahoma"/>
                <a:cs typeface="Tahoma"/>
              </a:rPr>
              <a:t>cas</a:t>
            </a:r>
            <a:r>
              <a:rPr sz="1100" spc="-10" dirty="0">
                <a:latin typeface="Tahoma"/>
                <a:cs typeface="Tahoma"/>
              </a:rPr>
              <a:t> </a:t>
            </a:r>
            <a:r>
              <a:rPr sz="1100" spc="95" dirty="0">
                <a:latin typeface="Tahoma"/>
                <a:cs typeface="Tahoma"/>
              </a:rPr>
              <a:t>échéant</a:t>
            </a:r>
            <a:r>
              <a:rPr sz="1100" spc="-10" dirty="0">
                <a:latin typeface="Tahoma"/>
                <a:cs typeface="Tahoma"/>
              </a:rPr>
              <a:t> </a:t>
            </a:r>
            <a:r>
              <a:rPr sz="1100" spc="105" dirty="0">
                <a:latin typeface="Tahoma"/>
                <a:cs typeface="Tahoma"/>
              </a:rPr>
              <a:t>en</a:t>
            </a:r>
            <a:r>
              <a:rPr sz="1100" spc="-10" dirty="0">
                <a:latin typeface="Tahoma"/>
                <a:cs typeface="Tahoma"/>
              </a:rPr>
              <a:t> </a:t>
            </a:r>
            <a:r>
              <a:rPr sz="1100" spc="75" dirty="0">
                <a:latin typeface="Tahoma"/>
                <a:cs typeface="Tahoma"/>
              </a:rPr>
              <a:t>lien</a:t>
            </a:r>
            <a:r>
              <a:rPr sz="1100" spc="-10" dirty="0">
                <a:latin typeface="Tahoma"/>
                <a:cs typeface="Tahoma"/>
              </a:rPr>
              <a:t> </a:t>
            </a:r>
            <a:r>
              <a:rPr sz="1100" spc="65" dirty="0">
                <a:latin typeface="Tahoma"/>
                <a:cs typeface="Tahoma"/>
              </a:rPr>
              <a:t>étroit</a:t>
            </a:r>
            <a:r>
              <a:rPr sz="1100" spc="-10" dirty="0">
                <a:latin typeface="Tahoma"/>
                <a:cs typeface="Tahoma"/>
              </a:rPr>
              <a:t> </a:t>
            </a:r>
            <a:r>
              <a:rPr sz="1100" spc="70" dirty="0">
                <a:latin typeface="Tahoma"/>
                <a:cs typeface="Tahoma"/>
              </a:rPr>
              <a:t>avec</a:t>
            </a:r>
            <a:r>
              <a:rPr sz="1100" spc="-10" dirty="0">
                <a:latin typeface="Tahoma"/>
                <a:cs typeface="Tahoma"/>
              </a:rPr>
              <a:t> </a:t>
            </a:r>
            <a:r>
              <a:rPr sz="1100" spc="55" dirty="0">
                <a:latin typeface="Tahoma"/>
                <a:cs typeface="Tahoma"/>
              </a:rPr>
              <a:t>sa </a:t>
            </a:r>
            <a:r>
              <a:rPr sz="1100" spc="-330" dirty="0">
                <a:latin typeface="Tahoma"/>
                <a:cs typeface="Tahoma"/>
              </a:rPr>
              <a:t> </a:t>
            </a:r>
            <a:r>
              <a:rPr sz="1100" spc="55" dirty="0">
                <a:latin typeface="Tahoma"/>
                <a:cs typeface="Tahoma"/>
              </a:rPr>
              <a:t>famille.</a:t>
            </a:r>
            <a:endParaRPr sz="11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7775" y="564146"/>
            <a:ext cx="43605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60" dirty="0"/>
              <a:t>L'ACCOMPAGNEMENT</a:t>
            </a:r>
            <a:r>
              <a:rPr sz="1600" spc="-30" dirty="0"/>
              <a:t> </a:t>
            </a:r>
            <a:r>
              <a:rPr sz="1600" spc="50" dirty="0"/>
              <a:t>VERS</a:t>
            </a:r>
            <a:r>
              <a:rPr sz="1600" spc="-30" dirty="0"/>
              <a:t> </a:t>
            </a:r>
            <a:r>
              <a:rPr sz="1600" spc="90" dirty="0"/>
              <a:t>LA</a:t>
            </a:r>
            <a:r>
              <a:rPr sz="1600" spc="-30" dirty="0"/>
              <a:t> </a:t>
            </a:r>
            <a:r>
              <a:rPr sz="1600" spc="55" dirty="0"/>
              <a:t>LECTURE</a:t>
            </a:r>
            <a:endParaRPr sz="1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6000" y="1716850"/>
            <a:ext cx="2298968" cy="30652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82925" y="1954835"/>
            <a:ext cx="4818380" cy="1751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8900"/>
              </a:lnSpc>
              <a:spcBef>
                <a:spcPts val="100"/>
              </a:spcBef>
            </a:pPr>
            <a:r>
              <a:rPr sz="1300" spc="-40" dirty="0">
                <a:latin typeface="Tahoma"/>
                <a:cs typeface="Tahoma"/>
              </a:rPr>
              <a:t>"</a:t>
            </a:r>
            <a:r>
              <a:rPr sz="1300" spc="-50" dirty="0">
                <a:latin typeface="Tahoma"/>
                <a:cs typeface="Tahoma"/>
              </a:rPr>
              <a:t> </a:t>
            </a:r>
            <a:r>
              <a:rPr sz="1300" i="1" spc="10" dirty="0">
                <a:latin typeface="Verdana"/>
                <a:cs typeface="Verdana"/>
              </a:rPr>
              <a:t>Lorsque</a:t>
            </a:r>
            <a:r>
              <a:rPr sz="1300" i="1" spc="-100" dirty="0">
                <a:latin typeface="Verdana"/>
                <a:cs typeface="Verdana"/>
              </a:rPr>
              <a:t> </a:t>
            </a:r>
            <a:r>
              <a:rPr sz="1300" b="1" i="1" spc="-45" dirty="0">
                <a:latin typeface="Verdana"/>
                <a:cs typeface="Verdana"/>
              </a:rPr>
              <a:t>nous</a:t>
            </a:r>
            <a:r>
              <a:rPr sz="1300" b="1" i="1" spc="-55" dirty="0">
                <a:latin typeface="Verdana"/>
                <a:cs typeface="Verdana"/>
              </a:rPr>
              <a:t> </a:t>
            </a:r>
            <a:r>
              <a:rPr sz="1300" b="1" i="1" spc="-45" dirty="0">
                <a:latin typeface="Verdana"/>
                <a:cs typeface="Verdana"/>
              </a:rPr>
              <a:t>sommes</a:t>
            </a:r>
            <a:r>
              <a:rPr sz="1300" b="1" i="1" spc="-60" dirty="0">
                <a:latin typeface="Verdana"/>
                <a:cs typeface="Verdana"/>
              </a:rPr>
              <a:t> </a:t>
            </a:r>
            <a:r>
              <a:rPr sz="1300" b="1" i="1" spc="-45" dirty="0">
                <a:latin typeface="Verdana"/>
                <a:cs typeface="Verdana"/>
              </a:rPr>
              <a:t>allées</a:t>
            </a:r>
            <a:r>
              <a:rPr sz="1300" b="1" i="1" spc="-55" dirty="0">
                <a:latin typeface="Verdana"/>
                <a:cs typeface="Verdana"/>
              </a:rPr>
              <a:t> </a:t>
            </a:r>
            <a:r>
              <a:rPr sz="1300" b="1" i="1" spc="25" dirty="0">
                <a:latin typeface="Verdana"/>
                <a:cs typeface="Verdana"/>
              </a:rPr>
              <a:t>à</a:t>
            </a:r>
            <a:r>
              <a:rPr sz="1300" b="1" i="1" spc="-55" dirty="0">
                <a:latin typeface="Verdana"/>
                <a:cs typeface="Verdana"/>
              </a:rPr>
              <a:t> </a:t>
            </a:r>
            <a:r>
              <a:rPr sz="1300" b="1" i="1" spc="-15" dirty="0">
                <a:latin typeface="Verdana"/>
                <a:cs typeface="Verdana"/>
              </a:rPr>
              <a:t>la</a:t>
            </a:r>
            <a:r>
              <a:rPr sz="1300" b="1" i="1" spc="-60" dirty="0">
                <a:latin typeface="Verdana"/>
                <a:cs typeface="Verdana"/>
              </a:rPr>
              <a:t> </a:t>
            </a:r>
            <a:r>
              <a:rPr sz="1300" b="1" i="1" spc="-35" dirty="0">
                <a:latin typeface="Verdana"/>
                <a:cs typeface="Verdana"/>
              </a:rPr>
              <a:t>bibliothèque</a:t>
            </a:r>
            <a:r>
              <a:rPr sz="1300" b="1" i="1" spc="-55" dirty="0">
                <a:latin typeface="Verdana"/>
                <a:cs typeface="Verdana"/>
              </a:rPr>
              <a:t> </a:t>
            </a:r>
            <a:r>
              <a:rPr sz="1300" b="1" i="1" spc="-45" dirty="0">
                <a:latin typeface="Verdana"/>
                <a:cs typeface="Verdana"/>
              </a:rPr>
              <a:t>pour</a:t>
            </a:r>
            <a:r>
              <a:rPr sz="1300" b="1" i="1" spc="-55" dirty="0">
                <a:latin typeface="Verdana"/>
                <a:cs typeface="Verdana"/>
              </a:rPr>
              <a:t> </a:t>
            </a:r>
            <a:r>
              <a:rPr sz="1300" b="1" i="1" spc="-15" dirty="0">
                <a:latin typeface="Verdana"/>
                <a:cs typeface="Verdana"/>
              </a:rPr>
              <a:t>la </a:t>
            </a:r>
            <a:r>
              <a:rPr sz="1300" b="1" i="1" spc="-434" dirty="0">
                <a:latin typeface="Verdana"/>
                <a:cs typeface="Verdana"/>
              </a:rPr>
              <a:t> </a:t>
            </a:r>
            <a:r>
              <a:rPr sz="1300" b="1" i="1" spc="-55" dirty="0">
                <a:latin typeface="Verdana"/>
                <a:cs typeface="Verdana"/>
              </a:rPr>
              <a:t>première</a:t>
            </a:r>
            <a:r>
              <a:rPr sz="1300" b="1" i="1" spc="-50" dirty="0">
                <a:latin typeface="Verdana"/>
                <a:cs typeface="Verdana"/>
              </a:rPr>
              <a:t> </a:t>
            </a:r>
            <a:r>
              <a:rPr sz="1300" b="1" i="1" spc="-90" dirty="0">
                <a:latin typeface="Verdana"/>
                <a:cs typeface="Verdana"/>
              </a:rPr>
              <a:t>fois</a:t>
            </a:r>
            <a:r>
              <a:rPr sz="1300" i="1" spc="-90" dirty="0">
                <a:latin typeface="Verdana"/>
                <a:cs typeface="Verdana"/>
              </a:rPr>
              <a:t>,</a:t>
            </a:r>
            <a:r>
              <a:rPr sz="1300" i="1" spc="-85" dirty="0">
                <a:latin typeface="Verdana"/>
                <a:cs typeface="Verdana"/>
              </a:rPr>
              <a:t> </a:t>
            </a:r>
            <a:r>
              <a:rPr sz="1300" i="1" spc="45" dirty="0">
                <a:latin typeface="Verdana"/>
                <a:cs typeface="Verdana"/>
              </a:rPr>
              <a:t>la </a:t>
            </a:r>
            <a:r>
              <a:rPr sz="1300" i="1" spc="15" dirty="0">
                <a:latin typeface="Verdana"/>
                <a:cs typeface="Verdana"/>
              </a:rPr>
              <a:t>petite ﬁlle </a:t>
            </a:r>
            <a:r>
              <a:rPr sz="1300" i="1" spc="40" dirty="0">
                <a:latin typeface="Verdana"/>
                <a:cs typeface="Verdana"/>
              </a:rPr>
              <a:t>que </a:t>
            </a:r>
            <a:r>
              <a:rPr sz="1300" i="1" spc="35" dirty="0">
                <a:latin typeface="Verdana"/>
                <a:cs typeface="Verdana"/>
              </a:rPr>
              <a:t>j'accompagne </a:t>
            </a:r>
            <a:r>
              <a:rPr sz="1300" i="1" spc="20" dirty="0">
                <a:latin typeface="Verdana"/>
                <a:cs typeface="Verdana"/>
              </a:rPr>
              <a:t>était </a:t>
            </a:r>
            <a:r>
              <a:rPr sz="1300" i="1" spc="25" dirty="0">
                <a:latin typeface="Verdana"/>
                <a:cs typeface="Verdana"/>
              </a:rPr>
              <a:t> </a:t>
            </a:r>
            <a:r>
              <a:rPr sz="1300" i="1" spc="-10" dirty="0">
                <a:latin typeface="Verdana"/>
                <a:cs typeface="Verdana"/>
              </a:rPr>
              <a:t>t</a:t>
            </a:r>
            <a:r>
              <a:rPr sz="1300" i="1" spc="20" dirty="0">
                <a:latin typeface="Verdana"/>
                <a:cs typeface="Verdana"/>
              </a:rPr>
              <a:t>ellem</a:t>
            </a:r>
            <a:r>
              <a:rPr sz="1300" i="1" spc="25" dirty="0">
                <a:latin typeface="Verdana"/>
                <a:cs typeface="Verdana"/>
              </a:rPr>
              <a:t>ent</a:t>
            </a:r>
            <a:r>
              <a:rPr sz="1300" i="1" spc="-120" dirty="0">
                <a:latin typeface="Verdana"/>
                <a:cs typeface="Verdana"/>
              </a:rPr>
              <a:t> </a:t>
            </a:r>
            <a:r>
              <a:rPr sz="1300" i="1" spc="55" dirty="0">
                <a:latin typeface="Verdana"/>
                <a:cs typeface="Verdana"/>
              </a:rPr>
              <a:t>h</a:t>
            </a:r>
            <a:r>
              <a:rPr sz="1300" i="1" spc="10" dirty="0">
                <a:latin typeface="Verdana"/>
                <a:cs typeface="Verdana"/>
              </a:rPr>
              <a:t>eu</a:t>
            </a:r>
            <a:r>
              <a:rPr sz="1300" i="1" spc="-15" dirty="0">
                <a:latin typeface="Verdana"/>
                <a:cs typeface="Verdana"/>
              </a:rPr>
              <a:t>r</a:t>
            </a:r>
            <a:r>
              <a:rPr sz="1300" i="1" spc="5" dirty="0">
                <a:latin typeface="Verdana"/>
                <a:cs typeface="Verdana"/>
              </a:rPr>
              <a:t>euse</a:t>
            </a:r>
            <a:r>
              <a:rPr sz="1300" i="1" spc="-120" dirty="0">
                <a:latin typeface="Verdana"/>
                <a:cs typeface="Verdana"/>
              </a:rPr>
              <a:t> </a:t>
            </a:r>
            <a:r>
              <a:rPr sz="1300" i="1" spc="40" dirty="0">
                <a:latin typeface="Verdana"/>
                <a:cs typeface="Verdana"/>
              </a:rPr>
              <a:t>de</a:t>
            </a:r>
            <a:r>
              <a:rPr sz="1300" i="1" spc="-120" dirty="0">
                <a:latin typeface="Verdana"/>
                <a:cs typeface="Verdana"/>
              </a:rPr>
              <a:t> </a:t>
            </a:r>
            <a:r>
              <a:rPr sz="1300" i="1" spc="-20" dirty="0">
                <a:latin typeface="Verdana"/>
                <a:cs typeface="Verdana"/>
              </a:rPr>
              <a:t>so</a:t>
            </a:r>
            <a:r>
              <a:rPr sz="1300" i="1" dirty="0">
                <a:latin typeface="Verdana"/>
                <a:cs typeface="Verdana"/>
              </a:rPr>
              <a:t>r</a:t>
            </a:r>
            <a:r>
              <a:rPr sz="1300" i="1" spc="-10" dirty="0">
                <a:latin typeface="Verdana"/>
                <a:cs typeface="Verdana"/>
              </a:rPr>
              <a:t>tir</a:t>
            </a:r>
            <a:r>
              <a:rPr sz="1300" i="1" spc="-120" dirty="0">
                <a:latin typeface="Verdana"/>
                <a:cs typeface="Verdana"/>
              </a:rPr>
              <a:t> </a:t>
            </a:r>
            <a:r>
              <a:rPr sz="1300" i="1" spc="5" dirty="0">
                <a:latin typeface="Verdana"/>
                <a:cs typeface="Verdana"/>
              </a:rPr>
              <a:t>qu'elle</a:t>
            </a:r>
            <a:r>
              <a:rPr sz="1300" i="1" spc="-120" dirty="0">
                <a:latin typeface="Verdana"/>
                <a:cs typeface="Verdana"/>
              </a:rPr>
              <a:t> </a:t>
            </a:r>
            <a:r>
              <a:rPr sz="1300" i="1" spc="30" dirty="0">
                <a:latin typeface="Verdana"/>
                <a:cs typeface="Verdana"/>
              </a:rPr>
              <a:t>sau</a:t>
            </a:r>
            <a:r>
              <a:rPr sz="1300" i="1" spc="-5" dirty="0">
                <a:latin typeface="Verdana"/>
                <a:cs typeface="Verdana"/>
              </a:rPr>
              <a:t>t</a:t>
            </a:r>
            <a:r>
              <a:rPr sz="1300" i="1" spc="35" dirty="0">
                <a:latin typeface="Verdana"/>
                <a:cs typeface="Verdana"/>
              </a:rPr>
              <a:t>ait</a:t>
            </a:r>
            <a:r>
              <a:rPr sz="1300" i="1" spc="-120" dirty="0">
                <a:latin typeface="Verdana"/>
                <a:cs typeface="Verdana"/>
              </a:rPr>
              <a:t> </a:t>
            </a:r>
            <a:r>
              <a:rPr sz="1300" i="1" spc="-55" dirty="0">
                <a:latin typeface="Verdana"/>
                <a:cs typeface="Verdana"/>
              </a:rPr>
              <a:t>r</a:t>
            </a:r>
            <a:r>
              <a:rPr sz="1300" i="1" spc="20" dirty="0">
                <a:latin typeface="Verdana"/>
                <a:cs typeface="Verdana"/>
              </a:rPr>
              <a:t>éellem</a:t>
            </a:r>
            <a:r>
              <a:rPr sz="1300" i="1" spc="25" dirty="0">
                <a:latin typeface="Verdana"/>
                <a:cs typeface="Verdana"/>
              </a:rPr>
              <a:t>ent</a:t>
            </a:r>
            <a:r>
              <a:rPr sz="1300" i="1" spc="-120" dirty="0">
                <a:latin typeface="Verdana"/>
                <a:cs typeface="Verdana"/>
              </a:rPr>
              <a:t> </a:t>
            </a:r>
            <a:r>
              <a:rPr sz="1300" i="1" spc="30" dirty="0">
                <a:latin typeface="Verdana"/>
                <a:cs typeface="Verdana"/>
              </a:rPr>
              <a:t>de  </a:t>
            </a:r>
            <a:r>
              <a:rPr sz="1300" i="1" spc="-55" dirty="0">
                <a:latin typeface="Verdana"/>
                <a:cs typeface="Verdana"/>
              </a:rPr>
              <a:t>joie,</a:t>
            </a:r>
            <a:r>
              <a:rPr sz="1300" i="1" spc="-90" dirty="0">
                <a:latin typeface="Verdana"/>
                <a:cs typeface="Verdana"/>
              </a:rPr>
              <a:t> </a:t>
            </a:r>
            <a:r>
              <a:rPr sz="1300" i="1" spc="60" dirty="0">
                <a:latin typeface="Verdana"/>
                <a:cs typeface="Verdana"/>
              </a:rPr>
              <a:t>me</a:t>
            </a:r>
            <a:r>
              <a:rPr sz="1300" i="1" spc="-90" dirty="0">
                <a:latin typeface="Verdana"/>
                <a:cs typeface="Verdana"/>
              </a:rPr>
              <a:t> </a:t>
            </a:r>
            <a:r>
              <a:rPr sz="1300" i="1" spc="10" dirty="0">
                <a:latin typeface="Verdana"/>
                <a:cs typeface="Verdana"/>
              </a:rPr>
              <a:t>tirait</a:t>
            </a:r>
            <a:r>
              <a:rPr sz="1300" i="1" spc="-85" dirty="0">
                <a:latin typeface="Verdana"/>
                <a:cs typeface="Verdana"/>
              </a:rPr>
              <a:t> </a:t>
            </a:r>
            <a:r>
              <a:rPr sz="1300" i="1" spc="25" dirty="0">
                <a:latin typeface="Verdana"/>
                <a:cs typeface="Verdana"/>
              </a:rPr>
              <a:t>pour</a:t>
            </a:r>
            <a:r>
              <a:rPr sz="1300" i="1" spc="-90" dirty="0">
                <a:latin typeface="Verdana"/>
                <a:cs typeface="Verdana"/>
              </a:rPr>
              <a:t> </a:t>
            </a:r>
            <a:r>
              <a:rPr sz="1300" i="1" spc="-65" dirty="0">
                <a:latin typeface="Verdana"/>
                <a:cs typeface="Verdana"/>
              </a:rPr>
              <a:t>y</a:t>
            </a:r>
            <a:r>
              <a:rPr sz="1300" i="1" spc="-90" dirty="0">
                <a:latin typeface="Verdana"/>
                <a:cs typeface="Verdana"/>
              </a:rPr>
              <a:t> </a:t>
            </a:r>
            <a:r>
              <a:rPr sz="1300" i="1" spc="-20" dirty="0">
                <a:latin typeface="Verdana"/>
                <a:cs typeface="Verdana"/>
              </a:rPr>
              <a:t>arriver</a:t>
            </a:r>
            <a:r>
              <a:rPr sz="1300" i="1" spc="-85" dirty="0">
                <a:latin typeface="Verdana"/>
                <a:cs typeface="Verdana"/>
              </a:rPr>
              <a:t> </a:t>
            </a:r>
            <a:r>
              <a:rPr sz="1300" i="1" spc="15" dirty="0">
                <a:latin typeface="Verdana"/>
                <a:cs typeface="Verdana"/>
              </a:rPr>
              <a:t>plus</a:t>
            </a:r>
            <a:r>
              <a:rPr sz="1300" i="1" spc="-90" dirty="0">
                <a:latin typeface="Verdana"/>
                <a:cs typeface="Verdana"/>
              </a:rPr>
              <a:t> </a:t>
            </a:r>
            <a:r>
              <a:rPr sz="1300" i="1" spc="35" dirty="0">
                <a:latin typeface="Verdana"/>
                <a:cs typeface="Verdana"/>
              </a:rPr>
              <a:t>rapidement</a:t>
            </a:r>
            <a:r>
              <a:rPr sz="1300" i="1" spc="-85" dirty="0">
                <a:latin typeface="Verdana"/>
                <a:cs typeface="Verdana"/>
              </a:rPr>
              <a:t> </a:t>
            </a:r>
            <a:r>
              <a:rPr sz="1300" i="1" spc="10" dirty="0">
                <a:latin typeface="Verdana"/>
                <a:cs typeface="Verdana"/>
              </a:rPr>
              <a:t>et</a:t>
            </a:r>
            <a:r>
              <a:rPr sz="1300" i="1" spc="-90" dirty="0">
                <a:latin typeface="Verdana"/>
                <a:cs typeface="Verdana"/>
              </a:rPr>
              <a:t> </a:t>
            </a:r>
            <a:r>
              <a:rPr sz="1300" i="1" spc="30" dirty="0">
                <a:latin typeface="Verdana"/>
                <a:cs typeface="Verdana"/>
              </a:rPr>
              <a:t>ne</a:t>
            </a:r>
            <a:r>
              <a:rPr sz="1300" i="1" spc="-90" dirty="0">
                <a:latin typeface="Verdana"/>
                <a:cs typeface="Verdana"/>
              </a:rPr>
              <a:t> </a:t>
            </a:r>
            <a:r>
              <a:rPr sz="1300" i="1" spc="10" dirty="0">
                <a:latin typeface="Verdana"/>
                <a:cs typeface="Verdana"/>
              </a:rPr>
              <a:t>voulait </a:t>
            </a:r>
            <a:r>
              <a:rPr sz="1300" i="1" spc="-445" dirty="0">
                <a:latin typeface="Verdana"/>
                <a:cs typeface="Verdana"/>
              </a:rPr>
              <a:t> </a:t>
            </a:r>
            <a:r>
              <a:rPr sz="1300" i="1" spc="15" dirty="0">
                <a:latin typeface="Verdana"/>
                <a:cs typeface="Verdana"/>
              </a:rPr>
              <a:t>plus </a:t>
            </a:r>
            <a:r>
              <a:rPr sz="1300" i="1" spc="20" dirty="0">
                <a:latin typeface="Verdana"/>
                <a:cs typeface="Verdana"/>
              </a:rPr>
              <a:t>partir </a:t>
            </a:r>
            <a:r>
              <a:rPr sz="1300" i="1" spc="5" dirty="0">
                <a:latin typeface="Verdana"/>
                <a:cs typeface="Verdana"/>
              </a:rPr>
              <a:t>alors </a:t>
            </a:r>
            <a:r>
              <a:rPr sz="1300" i="1" spc="40" dirty="0">
                <a:latin typeface="Verdana"/>
                <a:cs typeface="Verdana"/>
              </a:rPr>
              <a:t>que </a:t>
            </a:r>
            <a:r>
              <a:rPr sz="1300" i="1" spc="20" dirty="0">
                <a:latin typeface="Verdana"/>
                <a:cs typeface="Verdana"/>
              </a:rPr>
              <a:t>nous </a:t>
            </a:r>
            <a:r>
              <a:rPr sz="1300" i="1" spc="-65" dirty="0">
                <a:latin typeface="Verdana"/>
                <a:cs typeface="Verdana"/>
              </a:rPr>
              <a:t>y </a:t>
            </a:r>
            <a:r>
              <a:rPr sz="1300" i="1" spc="10" dirty="0">
                <a:latin typeface="Verdana"/>
                <a:cs typeface="Verdana"/>
              </a:rPr>
              <a:t>étions </a:t>
            </a:r>
            <a:r>
              <a:rPr sz="1300" i="1" spc="20" dirty="0">
                <a:latin typeface="Verdana"/>
                <a:cs typeface="Verdana"/>
              </a:rPr>
              <a:t>déjà </a:t>
            </a:r>
            <a:r>
              <a:rPr sz="1300" i="1" spc="25" dirty="0">
                <a:latin typeface="Verdana"/>
                <a:cs typeface="Verdana"/>
              </a:rPr>
              <a:t>depuis </a:t>
            </a:r>
            <a:r>
              <a:rPr sz="1300" i="1" spc="15" dirty="0">
                <a:latin typeface="Verdana"/>
                <a:cs typeface="Verdana"/>
              </a:rPr>
              <a:t>plus </a:t>
            </a:r>
            <a:r>
              <a:rPr sz="1300" i="1" spc="40" dirty="0">
                <a:latin typeface="Verdana"/>
                <a:cs typeface="Verdana"/>
              </a:rPr>
              <a:t>de </a:t>
            </a:r>
            <a:r>
              <a:rPr sz="1300" i="1" spc="45" dirty="0">
                <a:latin typeface="Verdana"/>
                <a:cs typeface="Verdana"/>
              </a:rPr>
              <a:t> </a:t>
            </a:r>
            <a:r>
              <a:rPr sz="1300" i="1" spc="10" dirty="0">
                <a:latin typeface="Verdana"/>
                <a:cs typeface="Verdana"/>
              </a:rPr>
              <a:t>deux </a:t>
            </a:r>
            <a:r>
              <a:rPr sz="1300" i="1" spc="5" dirty="0">
                <a:latin typeface="Verdana"/>
                <a:cs typeface="Verdana"/>
              </a:rPr>
              <a:t>heures </a:t>
            </a:r>
            <a:r>
              <a:rPr sz="1300" i="1" spc="10" dirty="0">
                <a:latin typeface="Verdana"/>
                <a:cs typeface="Verdana"/>
              </a:rPr>
              <a:t>et </a:t>
            </a:r>
            <a:r>
              <a:rPr sz="1300" i="1" spc="40" dirty="0">
                <a:latin typeface="Verdana"/>
                <a:cs typeface="Verdana"/>
              </a:rPr>
              <a:t>que </a:t>
            </a:r>
            <a:r>
              <a:rPr sz="1300" i="1" spc="10" dirty="0">
                <a:latin typeface="Verdana"/>
                <a:cs typeface="Verdana"/>
              </a:rPr>
              <a:t>l'établissement </a:t>
            </a:r>
            <a:r>
              <a:rPr sz="1300" i="1" spc="30" dirty="0">
                <a:latin typeface="Verdana"/>
                <a:cs typeface="Verdana"/>
              </a:rPr>
              <a:t>allait </a:t>
            </a:r>
            <a:r>
              <a:rPr sz="1300" i="1" spc="-30" dirty="0">
                <a:latin typeface="Verdana"/>
                <a:cs typeface="Verdana"/>
              </a:rPr>
              <a:t>fermer. </a:t>
            </a:r>
            <a:r>
              <a:rPr sz="1300" i="1" spc="25" dirty="0">
                <a:latin typeface="Verdana"/>
                <a:cs typeface="Verdana"/>
              </a:rPr>
              <a:t>Depuis </a:t>
            </a:r>
            <a:r>
              <a:rPr sz="1300" i="1" spc="-445" dirty="0">
                <a:latin typeface="Verdana"/>
                <a:cs typeface="Verdana"/>
              </a:rPr>
              <a:t> </a:t>
            </a:r>
            <a:r>
              <a:rPr sz="1300" i="1" dirty="0">
                <a:latin typeface="Verdana"/>
                <a:cs typeface="Verdana"/>
              </a:rPr>
              <a:t>elle </a:t>
            </a:r>
            <a:r>
              <a:rPr sz="1300" i="1" spc="60" dirty="0">
                <a:latin typeface="Verdana"/>
                <a:cs typeface="Verdana"/>
              </a:rPr>
              <a:t>me demande </a:t>
            </a:r>
            <a:r>
              <a:rPr sz="1300" i="1" spc="-25" dirty="0">
                <a:latin typeface="Verdana"/>
                <a:cs typeface="Verdana"/>
              </a:rPr>
              <a:t>si </a:t>
            </a:r>
            <a:r>
              <a:rPr sz="1300" i="1" spc="40" dirty="0">
                <a:latin typeface="Verdana"/>
                <a:cs typeface="Verdana"/>
              </a:rPr>
              <a:t>on </a:t>
            </a:r>
            <a:r>
              <a:rPr sz="1300" i="1" spc="35" dirty="0">
                <a:latin typeface="Verdana"/>
                <a:cs typeface="Verdana"/>
              </a:rPr>
              <a:t>peut </a:t>
            </a:r>
            <a:r>
              <a:rPr sz="1300" i="1" spc="-65" dirty="0">
                <a:latin typeface="Verdana"/>
                <a:cs typeface="Verdana"/>
              </a:rPr>
              <a:t>y</a:t>
            </a:r>
            <a:r>
              <a:rPr sz="1300" i="1" spc="-60" dirty="0">
                <a:latin typeface="Verdana"/>
                <a:cs typeface="Verdana"/>
              </a:rPr>
              <a:t> </a:t>
            </a:r>
            <a:r>
              <a:rPr sz="1300" i="1" dirty="0">
                <a:latin typeface="Verdana"/>
                <a:cs typeface="Verdana"/>
              </a:rPr>
              <a:t>retourner </a:t>
            </a:r>
            <a:r>
              <a:rPr sz="1300" i="1" spc="100" dirty="0">
                <a:latin typeface="Verdana"/>
                <a:cs typeface="Verdana"/>
              </a:rPr>
              <a:t>à </a:t>
            </a:r>
            <a:r>
              <a:rPr sz="1300" i="1" spc="55" dirty="0">
                <a:latin typeface="Verdana"/>
                <a:cs typeface="Verdana"/>
              </a:rPr>
              <a:t>chaque </a:t>
            </a:r>
            <a:r>
              <a:rPr sz="1300" i="1" spc="-15" dirty="0">
                <a:latin typeface="Verdana"/>
                <a:cs typeface="Verdana"/>
              </a:rPr>
              <a:t>fois </a:t>
            </a:r>
            <a:r>
              <a:rPr sz="1300" i="1" spc="-10" dirty="0">
                <a:latin typeface="Verdana"/>
                <a:cs typeface="Verdana"/>
              </a:rPr>
              <a:t> </a:t>
            </a:r>
            <a:r>
              <a:rPr sz="1300" i="1" spc="40" dirty="0">
                <a:latin typeface="Verdana"/>
                <a:cs typeface="Verdana"/>
              </a:rPr>
              <a:t>que</a:t>
            </a:r>
            <a:r>
              <a:rPr sz="1300" i="1" spc="-120" dirty="0">
                <a:latin typeface="Verdana"/>
                <a:cs typeface="Verdana"/>
              </a:rPr>
              <a:t> </a:t>
            </a:r>
            <a:r>
              <a:rPr sz="1300" i="1" spc="-45" dirty="0">
                <a:latin typeface="Verdana"/>
                <a:cs typeface="Verdana"/>
              </a:rPr>
              <a:t>je</a:t>
            </a:r>
            <a:r>
              <a:rPr sz="1300" i="1" spc="-120" dirty="0">
                <a:latin typeface="Verdana"/>
                <a:cs typeface="Verdana"/>
              </a:rPr>
              <a:t> </a:t>
            </a:r>
            <a:r>
              <a:rPr sz="1300" i="1" spc="-85" dirty="0">
                <a:latin typeface="Verdana"/>
                <a:cs typeface="Verdana"/>
              </a:rPr>
              <a:t>v</a:t>
            </a:r>
            <a:r>
              <a:rPr sz="1300" i="1" spc="15" dirty="0">
                <a:latin typeface="Verdana"/>
                <a:cs typeface="Verdana"/>
              </a:rPr>
              <a:t>ais</a:t>
            </a:r>
            <a:r>
              <a:rPr sz="1300" i="1" spc="-120" dirty="0">
                <a:latin typeface="Verdana"/>
                <a:cs typeface="Verdana"/>
              </a:rPr>
              <a:t> </a:t>
            </a:r>
            <a:r>
              <a:rPr sz="1300" i="1" spc="45" dirty="0">
                <a:latin typeface="Verdana"/>
                <a:cs typeface="Verdana"/>
              </a:rPr>
              <a:t>la</a:t>
            </a:r>
            <a:r>
              <a:rPr sz="1300" i="1" spc="-120" dirty="0">
                <a:latin typeface="Verdana"/>
                <a:cs typeface="Verdana"/>
              </a:rPr>
              <a:t> </a:t>
            </a:r>
            <a:r>
              <a:rPr sz="1300" i="1" spc="-85" dirty="0">
                <a:latin typeface="Verdana"/>
                <a:cs typeface="Verdana"/>
              </a:rPr>
              <a:t>v</a:t>
            </a:r>
            <a:r>
              <a:rPr sz="1300" i="1" spc="-5" dirty="0">
                <a:latin typeface="Verdana"/>
                <a:cs typeface="Verdana"/>
              </a:rPr>
              <a:t>oir</a:t>
            </a:r>
            <a:r>
              <a:rPr sz="1300" i="1" spc="-120" dirty="0">
                <a:latin typeface="Verdana"/>
                <a:cs typeface="Verdana"/>
              </a:rPr>
              <a:t> </a:t>
            </a:r>
            <a:r>
              <a:rPr sz="1300" i="1" spc="-175" dirty="0">
                <a:latin typeface="Verdana"/>
                <a:cs typeface="Verdana"/>
              </a:rPr>
              <a:t>!</a:t>
            </a:r>
            <a:r>
              <a:rPr sz="1300" i="1" spc="-125" dirty="0">
                <a:latin typeface="Verdana"/>
                <a:cs typeface="Verdana"/>
              </a:rPr>
              <a:t> </a:t>
            </a:r>
            <a:r>
              <a:rPr sz="1300" spc="-40" dirty="0">
                <a:latin typeface="Tahoma"/>
                <a:cs typeface="Tahoma"/>
              </a:rPr>
              <a:t>"</a:t>
            </a:r>
            <a:endParaRPr sz="13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71875"/>
            <a:ext cx="2925899" cy="46715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707514" marR="5080">
              <a:lnSpc>
                <a:spcPts val="2030"/>
              </a:lnSpc>
              <a:spcBef>
                <a:spcPts val="175"/>
              </a:spcBef>
            </a:pPr>
            <a:r>
              <a:rPr spc="50" dirty="0"/>
              <a:t>LES</a:t>
            </a:r>
            <a:r>
              <a:rPr spc="-25" dirty="0"/>
              <a:t> </a:t>
            </a:r>
            <a:r>
              <a:rPr spc="30" dirty="0"/>
              <a:t>VOLONTAIRES</a:t>
            </a:r>
            <a:r>
              <a:rPr spc="455" dirty="0"/>
              <a:t> </a:t>
            </a:r>
            <a:r>
              <a:rPr spc="95" dirty="0"/>
              <a:t>AU</a:t>
            </a:r>
            <a:r>
              <a:rPr spc="-25" dirty="0"/>
              <a:t> </a:t>
            </a:r>
            <a:r>
              <a:rPr spc="20" dirty="0"/>
              <a:t>SERVICE</a:t>
            </a:r>
            <a:r>
              <a:rPr spc="-25" dirty="0"/>
              <a:t> </a:t>
            </a:r>
            <a:r>
              <a:rPr spc="105" dirty="0"/>
              <a:t>DE</a:t>
            </a:r>
            <a:r>
              <a:rPr spc="-25" dirty="0"/>
              <a:t> </a:t>
            </a:r>
            <a:r>
              <a:rPr spc="95" dirty="0"/>
              <a:t>LA </a:t>
            </a:r>
            <a:r>
              <a:rPr spc="-480" dirty="0"/>
              <a:t> </a:t>
            </a:r>
            <a:r>
              <a:rPr spc="55" dirty="0"/>
              <a:t>LECTURE</a:t>
            </a:r>
            <a:r>
              <a:rPr spc="-25" dirty="0"/>
              <a:t> </a:t>
            </a:r>
            <a:r>
              <a:rPr spc="85" dirty="0"/>
              <a:t>POUR</a:t>
            </a:r>
            <a:r>
              <a:rPr spc="-20" dirty="0"/>
              <a:t> </a:t>
            </a:r>
            <a:r>
              <a:rPr spc="50" dirty="0"/>
              <a:t>TOUS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21750" y="1294034"/>
            <a:ext cx="5202555" cy="3121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240" algn="just">
              <a:lnSpc>
                <a:spcPct val="109400"/>
              </a:lnSpc>
              <a:spcBef>
                <a:spcPts val="100"/>
              </a:spcBef>
              <a:tabLst>
                <a:tab pos="2562860" algn="l"/>
              </a:tabLst>
            </a:pPr>
            <a:r>
              <a:rPr sz="1200" spc="135" dirty="0">
                <a:solidFill>
                  <a:srgbClr val="315050"/>
                </a:solidFill>
                <a:latin typeface="Tahoma"/>
                <a:cs typeface="Tahoma"/>
              </a:rPr>
              <a:t>En    </a:t>
            </a:r>
            <a:r>
              <a:rPr sz="1200" spc="245" dirty="0">
                <a:solidFill>
                  <a:srgbClr val="315050"/>
                </a:solidFill>
                <a:latin typeface="Tahoma"/>
                <a:cs typeface="Tahoma"/>
              </a:rPr>
              <a:t> </a:t>
            </a:r>
            <a:r>
              <a:rPr sz="1200" spc="110" dirty="0">
                <a:solidFill>
                  <a:srgbClr val="315050"/>
                </a:solidFill>
                <a:latin typeface="Tahoma"/>
                <a:cs typeface="Tahoma"/>
              </a:rPr>
              <a:t>complémentarité	</a:t>
            </a:r>
            <a:r>
              <a:rPr sz="1200" spc="75" dirty="0">
                <a:solidFill>
                  <a:srgbClr val="315050"/>
                </a:solidFill>
                <a:latin typeface="Tahoma"/>
                <a:cs typeface="Tahoma"/>
              </a:rPr>
              <a:t>avec</a:t>
            </a:r>
            <a:r>
              <a:rPr sz="1200" spc="440" dirty="0">
                <a:solidFill>
                  <a:srgbClr val="315050"/>
                </a:solidFill>
                <a:latin typeface="Tahoma"/>
                <a:cs typeface="Tahoma"/>
              </a:rPr>
              <a:t> </a:t>
            </a:r>
            <a:r>
              <a:rPr sz="1200" spc="75" dirty="0">
                <a:solidFill>
                  <a:srgbClr val="315050"/>
                </a:solidFill>
                <a:latin typeface="Tahoma"/>
                <a:cs typeface="Tahoma"/>
              </a:rPr>
              <a:t>l’action</a:t>
            </a:r>
            <a:r>
              <a:rPr sz="1200" spc="434" dirty="0">
                <a:solidFill>
                  <a:srgbClr val="315050"/>
                </a:solidFill>
                <a:latin typeface="Tahoma"/>
                <a:cs typeface="Tahoma"/>
              </a:rPr>
              <a:t> </a:t>
            </a:r>
            <a:r>
              <a:rPr sz="1200" spc="85" dirty="0">
                <a:solidFill>
                  <a:srgbClr val="315050"/>
                </a:solidFill>
                <a:latin typeface="Tahoma"/>
                <a:cs typeface="Tahoma"/>
              </a:rPr>
              <a:t>individualisée </a:t>
            </a:r>
            <a:r>
              <a:rPr sz="1200" spc="-365" dirty="0">
                <a:solidFill>
                  <a:srgbClr val="315050"/>
                </a:solidFill>
                <a:latin typeface="Tahoma"/>
                <a:cs typeface="Tahoma"/>
              </a:rPr>
              <a:t> </a:t>
            </a:r>
            <a:r>
              <a:rPr sz="1200" spc="125" dirty="0">
                <a:solidFill>
                  <a:srgbClr val="315050"/>
                </a:solidFill>
                <a:latin typeface="Tahoma"/>
                <a:cs typeface="Tahoma"/>
              </a:rPr>
              <a:t>d’accompagnement</a:t>
            </a:r>
            <a:r>
              <a:rPr sz="1200" spc="-45" dirty="0">
                <a:solidFill>
                  <a:srgbClr val="315050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315050"/>
                </a:solidFill>
                <a:latin typeface="Tahoma"/>
                <a:cs typeface="Tahoma"/>
              </a:rPr>
              <a:t>vers</a:t>
            </a:r>
            <a:r>
              <a:rPr sz="1200" spc="-40" dirty="0">
                <a:solidFill>
                  <a:srgbClr val="315050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315050"/>
                </a:solidFill>
                <a:latin typeface="Tahoma"/>
                <a:cs typeface="Tahoma"/>
              </a:rPr>
              <a:t>la</a:t>
            </a:r>
            <a:r>
              <a:rPr sz="1200" spc="-40" dirty="0">
                <a:solidFill>
                  <a:srgbClr val="315050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315050"/>
                </a:solidFill>
                <a:latin typeface="Tahoma"/>
                <a:cs typeface="Tahoma"/>
              </a:rPr>
              <a:t>lecture,</a:t>
            </a:r>
            <a:r>
              <a:rPr sz="1200" spc="-45" dirty="0">
                <a:solidFill>
                  <a:srgbClr val="315050"/>
                </a:solidFill>
                <a:latin typeface="Tahoma"/>
                <a:cs typeface="Tahoma"/>
              </a:rPr>
              <a:t> </a:t>
            </a:r>
            <a:r>
              <a:rPr sz="1200" spc="105" dirty="0">
                <a:solidFill>
                  <a:srgbClr val="315050"/>
                </a:solidFill>
                <a:latin typeface="Tahoma"/>
                <a:cs typeface="Tahoma"/>
              </a:rPr>
              <a:t>nous</a:t>
            </a:r>
            <a:r>
              <a:rPr sz="1200" spc="-40" dirty="0">
                <a:solidFill>
                  <a:srgbClr val="315050"/>
                </a:solidFill>
                <a:latin typeface="Tahoma"/>
                <a:cs typeface="Tahoma"/>
              </a:rPr>
              <a:t> </a:t>
            </a:r>
            <a:r>
              <a:rPr sz="1200" spc="105" dirty="0">
                <a:solidFill>
                  <a:srgbClr val="315050"/>
                </a:solidFill>
                <a:latin typeface="Tahoma"/>
                <a:cs typeface="Tahoma"/>
              </a:rPr>
              <a:t>continuons</a:t>
            </a:r>
            <a:r>
              <a:rPr sz="1200" spc="-40" dirty="0">
                <a:solidFill>
                  <a:srgbClr val="315050"/>
                </a:solidFill>
                <a:latin typeface="Tahoma"/>
                <a:cs typeface="Tahoma"/>
              </a:rPr>
              <a:t> </a:t>
            </a:r>
            <a:r>
              <a:rPr sz="1200" spc="120" dirty="0">
                <a:solidFill>
                  <a:srgbClr val="315050"/>
                </a:solidFill>
                <a:latin typeface="Tahoma"/>
                <a:cs typeface="Tahoma"/>
              </a:rPr>
              <a:t>de</a:t>
            </a:r>
            <a:r>
              <a:rPr sz="1200" spc="-40" dirty="0">
                <a:solidFill>
                  <a:srgbClr val="315050"/>
                </a:solidFill>
                <a:latin typeface="Tahoma"/>
                <a:cs typeface="Tahoma"/>
              </a:rPr>
              <a:t> </a:t>
            </a:r>
            <a:r>
              <a:rPr sz="1200" spc="90" dirty="0">
                <a:solidFill>
                  <a:srgbClr val="315050"/>
                </a:solidFill>
                <a:latin typeface="Tahoma"/>
                <a:cs typeface="Tahoma"/>
              </a:rPr>
              <a:t>développer </a:t>
            </a:r>
            <a:r>
              <a:rPr sz="1200" spc="-365" dirty="0">
                <a:solidFill>
                  <a:srgbClr val="315050"/>
                </a:solidFill>
                <a:latin typeface="Tahoma"/>
                <a:cs typeface="Tahoma"/>
              </a:rPr>
              <a:t> </a:t>
            </a:r>
            <a:r>
              <a:rPr sz="1200" b="1" spc="20" dirty="0">
                <a:solidFill>
                  <a:srgbClr val="315050"/>
                </a:solidFill>
                <a:latin typeface="Tahoma"/>
                <a:cs typeface="Tahoma"/>
              </a:rPr>
              <a:t>les</a:t>
            </a:r>
            <a:r>
              <a:rPr sz="1200" b="1" spc="25" dirty="0">
                <a:solidFill>
                  <a:srgbClr val="315050"/>
                </a:solidFill>
                <a:latin typeface="Tahoma"/>
                <a:cs typeface="Tahoma"/>
              </a:rPr>
              <a:t> </a:t>
            </a:r>
            <a:r>
              <a:rPr sz="1200" b="1" spc="-165" dirty="0">
                <a:solidFill>
                  <a:srgbClr val="315050"/>
                </a:solidFill>
                <a:latin typeface="Tahoma"/>
                <a:cs typeface="Tahoma"/>
              </a:rPr>
              <a:t>«</a:t>
            </a:r>
            <a:r>
              <a:rPr sz="1200" b="1" spc="-160" dirty="0">
                <a:solidFill>
                  <a:srgbClr val="315050"/>
                </a:solidFill>
                <a:latin typeface="Tahoma"/>
                <a:cs typeface="Tahoma"/>
              </a:rPr>
              <a:t> </a:t>
            </a:r>
            <a:r>
              <a:rPr sz="1200" b="1" spc="35" dirty="0">
                <a:solidFill>
                  <a:srgbClr val="315050"/>
                </a:solidFill>
                <a:latin typeface="Tahoma"/>
                <a:cs typeface="Tahoma"/>
              </a:rPr>
              <a:t>résidences</a:t>
            </a:r>
            <a:r>
              <a:rPr sz="1200" b="1" spc="40" dirty="0">
                <a:solidFill>
                  <a:srgbClr val="315050"/>
                </a:solidFill>
                <a:latin typeface="Tahoma"/>
                <a:cs typeface="Tahoma"/>
              </a:rPr>
              <a:t> </a:t>
            </a:r>
            <a:r>
              <a:rPr sz="1200" b="1" spc="-165" dirty="0">
                <a:solidFill>
                  <a:srgbClr val="315050"/>
                </a:solidFill>
                <a:latin typeface="Tahoma"/>
                <a:cs typeface="Tahoma"/>
              </a:rPr>
              <a:t>»</a:t>
            </a:r>
            <a:r>
              <a:rPr sz="1200" b="1" spc="-160" dirty="0">
                <a:solidFill>
                  <a:srgbClr val="315050"/>
                </a:solidFill>
                <a:latin typeface="Tahoma"/>
                <a:cs typeface="Tahoma"/>
              </a:rPr>
              <a:t> </a:t>
            </a:r>
            <a:r>
              <a:rPr sz="1200" b="1" spc="55" dirty="0">
                <a:solidFill>
                  <a:srgbClr val="315050"/>
                </a:solidFill>
                <a:latin typeface="Tahoma"/>
                <a:cs typeface="Tahoma"/>
              </a:rPr>
              <a:t>de</a:t>
            </a:r>
            <a:r>
              <a:rPr sz="1200" b="1" spc="60" dirty="0">
                <a:solidFill>
                  <a:srgbClr val="315050"/>
                </a:solidFill>
                <a:latin typeface="Tahoma"/>
                <a:cs typeface="Tahoma"/>
              </a:rPr>
              <a:t> </a:t>
            </a:r>
            <a:r>
              <a:rPr sz="1200" b="1" spc="25" dirty="0">
                <a:solidFill>
                  <a:srgbClr val="315050"/>
                </a:solidFill>
                <a:latin typeface="Tahoma"/>
                <a:cs typeface="Tahoma"/>
              </a:rPr>
              <a:t>jeunes</a:t>
            </a:r>
            <a:r>
              <a:rPr sz="1200" b="1" spc="30" dirty="0">
                <a:solidFill>
                  <a:srgbClr val="315050"/>
                </a:solidFill>
                <a:latin typeface="Tahoma"/>
                <a:cs typeface="Tahoma"/>
              </a:rPr>
              <a:t> </a:t>
            </a:r>
            <a:r>
              <a:rPr sz="1200" b="1" spc="50" dirty="0">
                <a:solidFill>
                  <a:srgbClr val="315050"/>
                </a:solidFill>
                <a:latin typeface="Tahoma"/>
                <a:cs typeface="Tahoma"/>
              </a:rPr>
              <a:t>en</a:t>
            </a:r>
            <a:r>
              <a:rPr sz="1200" b="1" spc="55" dirty="0">
                <a:solidFill>
                  <a:srgbClr val="315050"/>
                </a:solidFill>
                <a:latin typeface="Tahoma"/>
                <a:cs typeface="Tahoma"/>
              </a:rPr>
              <a:t> </a:t>
            </a:r>
            <a:r>
              <a:rPr sz="1200" b="1" spc="30" dirty="0">
                <a:solidFill>
                  <a:srgbClr val="315050"/>
                </a:solidFill>
                <a:latin typeface="Tahoma"/>
                <a:cs typeface="Tahoma"/>
              </a:rPr>
              <a:t>service</a:t>
            </a:r>
            <a:r>
              <a:rPr sz="1200" b="1" spc="35" dirty="0">
                <a:solidFill>
                  <a:srgbClr val="315050"/>
                </a:solidFill>
                <a:latin typeface="Tahoma"/>
                <a:cs typeface="Tahoma"/>
              </a:rPr>
              <a:t> civique</a:t>
            </a:r>
            <a:r>
              <a:rPr sz="1200" b="1" spc="40" dirty="0">
                <a:solidFill>
                  <a:srgbClr val="315050"/>
                </a:solidFill>
                <a:latin typeface="Tahoma"/>
                <a:cs typeface="Tahoma"/>
              </a:rPr>
              <a:t> </a:t>
            </a:r>
            <a:r>
              <a:rPr sz="1200" spc="114" dirty="0">
                <a:solidFill>
                  <a:srgbClr val="315050"/>
                </a:solidFill>
                <a:latin typeface="Tahoma"/>
                <a:cs typeface="Tahoma"/>
              </a:rPr>
              <a:t>en </a:t>
            </a:r>
            <a:r>
              <a:rPr sz="1200" spc="85" dirty="0">
                <a:solidFill>
                  <a:srgbClr val="315050"/>
                </a:solidFill>
                <a:latin typeface="Tahoma"/>
                <a:cs typeface="Tahoma"/>
              </a:rPr>
              <a:t>école </a:t>
            </a:r>
            <a:r>
              <a:rPr sz="1200" spc="90" dirty="0">
                <a:solidFill>
                  <a:srgbClr val="315050"/>
                </a:solidFill>
                <a:latin typeface="Tahoma"/>
                <a:cs typeface="Tahoma"/>
              </a:rPr>
              <a:t> </a:t>
            </a:r>
            <a:r>
              <a:rPr sz="1200" spc="95" dirty="0">
                <a:solidFill>
                  <a:srgbClr val="315050"/>
                </a:solidFill>
                <a:latin typeface="Tahoma"/>
                <a:cs typeface="Tahoma"/>
              </a:rPr>
              <a:t>maternelle </a:t>
            </a:r>
            <a:r>
              <a:rPr sz="1200" spc="85" dirty="0">
                <a:solidFill>
                  <a:srgbClr val="315050"/>
                </a:solidFill>
                <a:latin typeface="Tahoma"/>
                <a:cs typeface="Tahoma"/>
              </a:rPr>
              <a:t>et </a:t>
            </a:r>
            <a:r>
              <a:rPr sz="1200" spc="80" dirty="0">
                <a:solidFill>
                  <a:srgbClr val="315050"/>
                </a:solidFill>
                <a:latin typeface="Tahoma"/>
                <a:cs typeface="Tahoma"/>
              </a:rPr>
              <a:t>élémentaire, </a:t>
            </a:r>
            <a:r>
              <a:rPr sz="1200" spc="35" dirty="0">
                <a:solidFill>
                  <a:srgbClr val="315050"/>
                </a:solidFill>
                <a:latin typeface="Tahoma"/>
                <a:cs typeface="Tahoma"/>
              </a:rPr>
              <a:t>a</a:t>
            </a:r>
            <a:r>
              <a:rPr sz="1200" b="1" spc="35" dirty="0">
                <a:solidFill>
                  <a:srgbClr val="315050"/>
                </a:solidFill>
                <a:latin typeface="Tahoma"/>
                <a:cs typeface="Tahoma"/>
              </a:rPr>
              <a:t>utour</a:t>
            </a:r>
            <a:r>
              <a:rPr sz="1200" b="1" spc="40" dirty="0">
                <a:solidFill>
                  <a:srgbClr val="315050"/>
                </a:solidFill>
                <a:latin typeface="Tahoma"/>
                <a:cs typeface="Tahoma"/>
              </a:rPr>
              <a:t> </a:t>
            </a:r>
            <a:r>
              <a:rPr sz="1200" b="1" spc="45" dirty="0">
                <a:solidFill>
                  <a:srgbClr val="315050"/>
                </a:solidFill>
                <a:latin typeface="Tahoma"/>
                <a:cs typeface="Tahoma"/>
              </a:rPr>
              <a:t>des</a:t>
            </a:r>
            <a:r>
              <a:rPr sz="1200" b="1" spc="50" dirty="0">
                <a:solidFill>
                  <a:srgbClr val="315050"/>
                </a:solidFill>
                <a:latin typeface="Tahoma"/>
                <a:cs typeface="Tahoma"/>
              </a:rPr>
              <a:t> </a:t>
            </a:r>
            <a:r>
              <a:rPr sz="1200" b="1" spc="35" dirty="0">
                <a:solidFill>
                  <a:srgbClr val="315050"/>
                </a:solidFill>
                <a:latin typeface="Tahoma"/>
                <a:cs typeface="Tahoma"/>
              </a:rPr>
              <a:t>bibliothèques</a:t>
            </a:r>
            <a:r>
              <a:rPr sz="1200" b="1" spc="40" dirty="0">
                <a:solidFill>
                  <a:srgbClr val="315050"/>
                </a:solidFill>
                <a:latin typeface="Tahoma"/>
                <a:cs typeface="Tahoma"/>
              </a:rPr>
              <a:t> </a:t>
            </a:r>
            <a:r>
              <a:rPr sz="1200" b="1" spc="30" dirty="0">
                <a:solidFill>
                  <a:srgbClr val="315050"/>
                </a:solidFill>
                <a:latin typeface="Tahoma"/>
                <a:cs typeface="Tahoma"/>
              </a:rPr>
              <a:t>centres </a:t>
            </a:r>
            <a:r>
              <a:rPr sz="1200" b="1" spc="35" dirty="0">
                <a:solidFill>
                  <a:srgbClr val="315050"/>
                </a:solidFill>
                <a:latin typeface="Tahoma"/>
                <a:cs typeface="Tahoma"/>
              </a:rPr>
              <a:t> </a:t>
            </a:r>
            <a:r>
              <a:rPr sz="1200" spc="105" dirty="0">
                <a:solidFill>
                  <a:srgbClr val="315050"/>
                </a:solidFill>
                <a:latin typeface="Tahoma"/>
                <a:cs typeface="Tahoma"/>
              </a:rPr>
              <a:t>documentaires</a:t>
            </a:r>
            <a:r>
              <a:rPr sz="1200" spc="-35" dirty="0">
                <a:solidFill>
                  <a:srgbClr val="315050"/>
                </a:solidFill>
                <a:latin typeface="Tahoma"/>
                <a:cs typeface="Tahoma"/>
              </a:rPr>
              <a:t> </a:t>
            </a:r>
            <a:r>
              <a:rPr sz="1200" b="1" spc="-15" dirty="0">
                <a:solidFill>
                  <a:srgbClr val="315050"/>
                </a:solidFill>
                <a:latin typeface="Tahoma"/>
                <a:cs typeface="Tahoma"/>
              </a:rPr>
              <a:t>(BCD)</a:t>
            </a:r>
            <a:r>
              <a:rPr sz="1200" spc="-15" dirty="0">
                <a:solidFill>
                  <a:srgbClr val="315050"/>
                </a:solidFill>
                <a:latin typeface="Tahoma"/>
                <a:cs typeface="Tahoma"/>
              </a:rPr>
              <a:t>.</a:t>
            </a:r>
            <a:r>
              <a:rPr sz="1200" spc="-55" dirty="0">
                <a:solidFill>
                  <a:srgbClr val="315050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315050"/>
                </a:solidFill>
                <a:latin typeface="Tahoma"/>
                <a:cs typeface="Tahoma"/>
              </a:rPr>
              <a:t>Il</a:t>
            </a:r>
            <a:r>
              <a:rPr sz="1200" spc="-55" dirty="0">
                <a:solidFill>
                  <a:srgbClr val="315050"/>
                </a:solidFill>
                <a:latin typeface="Tahoma"/>
                <a:cs typeface="Tahoma"/>
              </a:rPr>
              <a:t> </a:t>
            </a:r>
            <a:r>
              <a:rPr sz="1200" spc="70" dirty="0">
                <a:solidFill>
                  <a:srgbClr val="315050"/>
                </a:solidFill>
                <a:latin typeface="Tahoma"/>
                <a:cs typeface="Tahoma"/>
              </a:rPr>
              <a:t>s‘agit</a:t>
            </a:r>
            <a:r>
              <a:rPr sz="1200" spc="-55" dirty="0">
                <a:solidFill>
                  <a:srgbClr val="315050"/>
                </a:solidFill>
                <a:latin typeface="Tahoma"/>
                <a:cs typeface="Tahoma"/>
              </a:rPr>
              <a:t> </a:t>
            </a:r>
            <a:r>
              <a:rPr sz="1200" spc="105" dirty="0">
                <a:solidFill>
                  <a:srgbClr val="315050"/>
                </a:solidFill>
                <a:latin typeface="Tahoma"/>
                <a:cs typeface="Tahoma"/>
              </a:rPr>
              <a:t>pour</a:t>
            </a:r>
            <a:r>
              <a:rPr sz="1200" spc="-55" dirty="0">
                <a:solidFill>
                  <a:srgbClr val="315050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315050"/>
                </a:solidFill>
                <a:latin typeface="Tahoma"/>
                <a:cs typeface="Tahoma"/>
              </a:rPr>
              <a:t>l’Afev</a:t>
            </a:r>
            <a:r>
              <a:rPr sz="1200" spc="-55" dirty="0">
                <a:solidFill>
                  <a:srgbClr val="315050"/>
                </a:solidFill>
                <a:latin typeface="Tahoma"/>
                <a:cs typeface="Tahoma"/>
              </a:rPr>
              <a:t> </a:t>
            </a:r>
            <a:r>
              <a:rPr sz="1200" spc="120" dirty="0">
                <a:solidFill>
                  <a:srgbClr val="315050"/>
                </a:solidFill>
                <a:latin typeface="Tahoma"/>
                <a:cs typeface="Tahoma"/>
              </a:rPr>
              <a:t>de</a:t>
            </a:r>
            <a:r>
              <a:rPr sz="1200" spc="-55" dirty="0">
                <a:solidFill>
                  <a:srgbClr val="315050"/>
                </a:solidFill>
                <a:latin typeface="Tahoma"/>
                <a:cs typeface="Tahoma"/>
              </a:rPr>
              <a:t> </a:t>
            </a:r>
            <a:r>
              <a:rPr sz="1200" b="1" spc="10" dirty="0">
                <a:solidFill>
                  <a:srgbClr val="315050"/>
                </a:solidFill>
                <a:latin typeface="Tahoma"/>
                <a:cs typeface="Tahoma"/>
              </a:rPr>
              <a:t>favoriser</a:t>
            </a:r>
            <a:r>
              <a:rPr sz="1200" b="1" spc="-5" dirty="0">
                <a:solidFill>
                  <a:srgbClr val="315050"/>
                </a:solidFill>
                <a:latin typeface="Tahoma"/>
                <a:cs typeface="Tahoma"/>
              </a:rPr>
              <a:t> </a:t>
            </a:r>
            <a:r>
              <a:rPr sz="1200" b="1" spc="20" dirty="0">
                <a:solidFill>
                  <a:srgbClr val="315050"/>
                </a:solidFill>
                <a:latin typeface="Tahoma"/>
                <a:cs typeface="Tahoma"/>
              </a:rPr>
              <a:t>le</a:t>
            </a:r>
            <a:r>
              <a:rPr sz="1200" b="1" spc="-5" dirty="0">
                <a:solidFill>
                  <a:srgbClr val="315050"/>
                </a:solidFill>
                <a:latin typeface="Tahoma"/>
                <a:cs typeface="Tahoma"/>
              </a:rPr>
              <a:t> </a:t>
            </a:r>
            <a:r>
              <a:rPr sz="1200" b="1" spc="30" dirty="0">
                <a:solidFill>
                  <a:srgbClr val="315050"/>
                </a:solidFill>
                <a:latin typeface="Tahoma"/>
                <a:cs typeface="Tahoma"/>
              </a:rPr>
              <a:t>rapport</a:t>
            </a:r>
            <a:r>
              <a:rPr sz="1200" b="1" spc="-10" dirty="0">
                <a:solidFill>
                  <a:srgbClr val="315050"/>
                </a:solidFill>
                <a:latin typeface="Tahoma"/>
                <a:cs typeface="Tahoma"/>
              </a:rPr>
              <a:t> </a:t>
            </a:r>
            <a:r>
              <a:rPr sz="1200" b="1" spc="35" dirty="0">
                <a:solidFill>
                  <a:srgbClr val="315050"/>
                </a:solidFill>
                <a:latin typeface="Tahoma"/>
                <a:cs typeface="Tahoma"/>
              </a:rPr>
              <a:t>au </a:t>
            </a:r>
            <a:r>
              <a:rPr sz="1200" b="1" spc="-335" dirty="0">
                <a:solidFill>
                  <a:srgbClr val="315050"/>
                </a:solidFill>
                <a:latin typeface="Tahoma"/>
                <a:cs typeface="Tahoma"/>
              </a:rPr>
              <a:t> </a:t>
            </a:r>
            <a:r>
              <a:rPr sz="1200" b="1" spc="10" dirty="0">
                <a:solidFill>
                  <a:srgbClr val="315050"/>
                </a:solidFill>
                <a:latin typeface="Tahoma"/>
                <a:cs typeface="Tahoma"/>
              </a:rPr>
              <a:t>livre </a:t>
            </a:r>
            <a:r>
              <a:rPr sz="1200" b="1" spc="30" dirty="0">
                <a:solidFill>
                  <a:srgbClr val="315050"/>
                </a:solidFill>
                <a:latin typeface="Tahoma"/>
                <a:cs typeface="Tahoma"/>
              </a:rPr>
              <a:t>et </a:t>
            </a:r>
            <a:r>
              <a:rPr sz="1200" b="1" spc="20" dirty="0">
                <a:solidFill>
                  <a:srgbClr val="315050"/>
                </a:solidFill>
                <a:latin typeface="Tahoma"/>
                <a:cs typeface="Tahoma"/>
              </a:rPr>
              <a:t>à </a:t>
            </a:r>
            <a:r>
              <a:rPr sz="1200" b="1" spc="10" dirty="0">
                <a:solidFill>
                  <a:srgbClr val="315050"/>
                </a:solidFill>
                <a:latin typeface="Tahoma"/>
                <a:cs typeface="Tahoma"/>
              </a:rPr>
              <a:t>la </a:t>
            </a:r>
            <a:r>
              <a:rPr sz="1200" b="1" spc="30" dirty="0">
                <a:solidFill>
                  <a:srgbClr val="315050"/>
                </a:solidFill>
                <a:latin typeface="Tahoma"/>
                <a:cs typeface="Tahoma"/>
              </a:rPr>
              <a:t>lecture </a:t>
            </a:r>
            <a:r>
              <a:rPr sz="1200" b="1" spc="15" dirty="0">
                <a:solidFill>
                  <a:srgbClr val="315050"/>
                </a:solidFill>
                <a:latin typeface="Tahoma"/>
                <a:cs typeface="Tahoma"/>
              </a:rPr>
              <a:t>plaisir </a:t>
            </a:r>
            <a:r>
              <a:rPr sz="1200" spc="105" dirty="0">
                <a:solidFill>
                  <a:srgbClr val="315050"/>
                </a:solidFill>
                <a:latin typeface="Tahoma"/>
                <a:cs typeface="Tahoma"/>
              </a:rPr>
              <a:t>pour </a:t>
            </a:r>
            <a:r>
              <a:rPr sz="1200" spc="60" dirty="0">
                <a:solidFill>
                  <a:srgbClr val="315050"/>
                </a:solidFill>
                <a:latin typeface="Tahoma"/>
                <a:cs typeface="Tahoma"/>
              </a:rPr>
              <a:t>les </a:t>
            </a:r>
            <a:r>
              <a:rPr sz="1200" spc="85" dirty="0">
                <a:solidFill>
                  <a:srgbClr val="315050"/>
                </a:solidFill>
                <a:latin typeface="Tahoma"/>
                <a:cs typeface="Tahoma"/>
              </a:rPr>
              <a:t>enfants </a:t>
            </a:r>
            <a:r>
              <a:rPr sz="1200" spc="95" dirty="0">
                <a:solidFill>
                  <a:srgbClr val="315050"/>
                </a:solidFill>
                <a:latin typeface="Tahoma"/>
                <a:cs typeface="Tahoma"/>
              </a:rPr>
              <a:t>tant </a:t>
            </a:r>
            <a:r>
              <a:rPr sz="1200" spc="114" dirty="0">
                <a:solidFill>
                  <a:srgbClr val="315050"/>
                </a:solidFill>
                <a:latin typeface="Tahoma"/>
                <a:cs typeface="Tahoma"/>
              </a:rPr>
              <a:t>en </a:t>
            </a:r>
            <a:r>
              <a:rPr sz="1200" spc="105" dirty="0">
                <a:solidFill>
                  <a:srgbClr val="315050"/>
                </a:solidFill>
                <a:latin typeface="Tahoma"/>
                <a:cs typeface="Tahoma"/>
              </a:rPr>
              <a:t>milieu </a:t>
            </a:r>
            <a:r>
              <a:rPr sz="1200" spc="75" dirty="0">
                <a:solidFill>
                  <a:srgbClr val="315050"/>
                </a:solidFill>
                <a:latin typeface="Tahoma"/>
                <a:cs typeface="Tahoma"/>
              </a:rPr>
              <a:t>familial </a:t>
            </a:r>
            <a:r>
              <a:rPr sz="1200" spc="-360" dirty="0">
                <a:solidFill>
                  <a:srgbClr val="315050"/>
                </a:solidFill>
                <a:latin typeface="Tahoma"/>
                <a:cs typeface="Tahoma"/>
              </a:rPr>
              <a:t> </a:t>
            </a:r>
            <a:r>
              <a:rPr sz="1200" spc="125" dirty="0">
                <a:solidFill>
                  <a:srgbClr val="315050"/>
                </a:solidFill>
                <a:latin typeface="Tahoma"/>
                <a:cs typeface="Tahoma"/>
              </a:rPr>
              <a:t>que</a:t>
            </a:r>
            <a:r>
              <a:rPr sz="1200" spc="-70" dirty="0">
                <a:solidFill>
                  <a:srgbClr val="315050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315050"/>
                </a:solidFill>
                <a:latin typeface="Tahoma"/>
                <a:cs typeface="Tahoma"/>
              </a:rPr>
              <a:t>scolaire.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00">
              <a:latin typeface="Tahoma"/>
              <a:cs typeface="Tahoma"/>
            </a:endParaRPr>
          </a:p>
          <a:p>
            <a:pPr marL="12700" marR="5080" algn="just">
              <a:lnSpc>
                <a:spcPct val="109400"/>
              </a:lnSpc>
            </a:pPr>
            <a:r>
              <a:rPr sz="1200" spc="85" dirty="0">
                <a:solidFill>
                  <a:srgbClr val="315050"/>
                </a:solidFill>
                <a:latin typeface="Tahoma"/>
                <a:cs typeface="Tahoma"/>
              </a:rPr>
              <a:t>Ces </a:t>
            </a:r>
            <a:r>
              <a:rPr sz="1200" b="1" spc="-165" dirty="0">
                <a:solidFill>
                  <a:srgbClr val="315050"/>
                </a:solidFill>
                <a:latin typeface="Tahoma"/>
                <a:cs typeface="Tahoma"/>
              </a:rPr>
              <a:t>«</a:t>
            </a:r>
            <a:r>
              <a:rPr sz="1200" b="1" spc="-160" dirty="0">
                <a:solidFill>
                  <a:srgbClr val="315050"/>
                </a:solidFill>
                <a:latin typeface="Tahoma"/>
                <a:cs typeface="Tahoma"/>
              </a:rPr>
              <a:t> </a:t>
            </a:r>
            <a:r>
              <a:rPr sz="1200" b="1" spc="35" dirty="0">
                <a:solidFill>
                  <a:srgbClr val="315050"/>
                </a:solidFill>
                <a:latin typeface="Tahoma"/>
                <a:cs typeface="Tahoma"/>
              </a:rPr>
              <a:t>ambassadeurs</a:t>
            </a:r>
            <a:r>
              <a:rPr sz="1200" b="1" spc="40" dirty="0">
                <a:solidFill>
                  <a:srgbClr val="315050"/>
                </a:solidFill>
                <a:latin typeface="Tahoma"/>
                <a:cs typeface="Tahoma"/>
              </a:rPr>
              <a:t> </a:t>
            </a:r>
            <a:r>
              <a:rPr sz="1200" b="1" spc="65" dirty="0">
                <a:solidFill>
                  <a:srgbClr val="315050"/>
                </a:solidFill>
                <a:latin typeface="Tahoma"/>
                <a:cs typeface="Tahoma"/>
              </a:rPr>
              <a:t>du</a:t>
            </a:r>
            <a:r>
              <a:rPr sz="1200" b="1" spc="70" dirty="0">
                <a:solidFill>
                  <a:srgbClr val="315050"/>
                </a:solidFill>
                <a:latin typeface="Tahoma"/>
                <a:cs typeface="Tahoma"/>
              </a:rPr>
              <a:t> </a:t>
            </a:r>
            <a:r>
              <a:rPr sz="1200" b="1" spc="10" dirty="0">
                <a:solidFill>
                  <a:srgbClr val="315050"/>
                </a:solidFill>
                <a:latin typeface="Tahoma"/>
                <a:cs typeface="Tahoma"/>
              </a:rPr>
              <a:t>livre</a:t>
            </a:r>
            <a:r>
              <a:rPr sz="1200" b="1" spc="15" dirty="0">
                <a:solidFill>
                  <a:srgbClr val="315050"/>
                </a:solidFill>
                <a:latin typeface="Tahoma"/>
                <a:cs typeface="Tahoma"/>
              </a:rPr>
              <a:t> </a:t>
            </a:r>
            <a:r>
              <a:rPr sz="1200" b="1" spc="-165" dirty="0">
                <a:solidFill>
                  <a:srgbClr val="315050"/>
                </a:solidFill>
                <a:latin typeface="Tahoma"/>
                <a:cs typeface="Tahoma"/>
              </a:rPr>
              <a:t>»</a:t>
            </a:r>
            <a:r>
              <a:rPr sz="1200" b="1" spc="-160" dirty="0">
                <a:solidFill>
                  <a:srgbClr val="315050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rgbClr val="315050"/>
                </a:solidFill>
                <a:latin typeface="Tahoma"/>
                <a:cs typeface="Tahoma"/>
              </a:rPr>
              <a:t>(ADL)</a:t>
            </a:r>
            <a:r>
              <a:rPr sz="1200" b="1" dirty="0">
                <a:solidFill>
                  <a:srgbClr val="315050"/>
                </a:solidFill>
                <a:latin typeface="Tahoma"/>
                <a:cs typeface="Tahoma"/>
              </a:rPr>
              <a:t> </a:t>
            </a:r>
            <a:r>
              <a:rPr sz="1200" spc="110" dirty="0">
                <a:solidFill>
                  <a:srgbClr val="315050"/>
                </a:solidFill>
                <a:latin typeface="Tahoma"/>
                <a:cs typeface="Tahoma"/>
              </a:rPr>
              <a:t>prennent </a:t>
            </a:r>
            <a:r>
              <a:rPr sz="1200" spc="95" dirty="0">
                <a:solidFill>
                  <a:srgbClr val="315050"/>
                </a:solidFill>
                <a:latin typeface="Tahoma"/>
                <a:cs typeface="Tahoma"/>
              </a:rPr>
              <a:t>des </a:t>
            </a:r>
            <a:r>
              <a:rPr sz="1200" spc="90" dirty="0">
                <a:solidFill>
                  <a:srgbClr val="315050"/>
                </a:solidFill>
                <a:latin typeface="Tahoma"/>
                <a:cs typeface="Tahoma"/>
              </a:rPr>
              <a:t>formes </a:t>
            </a:r>
            <a:r>
              <a:rPr sz="1200" spc="95" dirty="0">
                <a:solidFill>
                  <a:srgbClr val="315050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315050"/>
                </a:solidFill>
                <a:latin typeface="Tahoma"/>
                <a:cs typeface="Tahoma"/>
              </a:rPr>
              <a:t>différentes,</a:t>
            </a:r>
            <a:r>
              <a:rPr sz="1200" spc="60" dirty="0">
                <a:solidFill>
                  <a:srgbClr val="315050"/>
                </a:solidFill>
                <a:latin typeface="Tahoma"/>
                <a:cs typeface="Tahoma"/>
              </a:rPr>
              <a:t> </a:t>
            </a:r>
            <a:r>
              <a:rPr sz="1200" spc="80" dirty="0">
                <a:solidFill>
                  <a:srgbClr val="315050"/>
                </a:solidFill>
                <a:latin typeface="Tahoma"/>
                <a:cs typeface="Tahoma"/>
              </a:rPr>
              <a:t>allant</a:t>
            </a:r>
            <a:r>
              <a:rPr sz="1200" spc="85" dirty="0">
                <a:solidFill>
                  <a:srgbClr val="315050"/>
                </a:solidFill>
                <a:latin typeface="Tahoma"/>
                <a:cs typeface="Tahoma"/>
              </a:rPr>
              <a:t> </a:t>
            </a:r>
            <a:r>
              <a:rPr sz="1200" spc="120" dirty="0">
                <a:solidFill>
                  <a:srgbClr val="315050"/>
                </a:solidFill>
                <a:latin typeface="Tahoma"/>
                <a:cs typeface="Tahoma"/>
              </a:rPr>
              <a:t>de</a:t>
            </a:r>
            <a:r>
              <a:rPr sz="1200" spc="125" dirty="0">
                <a:solidFill>
                  <a:srgbClr val="315050"/>
                </a:solidFill>
                <a:latin typeface="Tahoma"/>
                <a:cs typeface="Tahoma"/>
              </a:rPr>
              <a:t> </a:t>
            </a:r>
            <a:r>
              <a:rPr sz="1200" spc="70" dirty="0">
                <a:solidFill>
                  <a:srgbClr val="315050"/>
                </a:solidFill>
                <a:latin typeface="Tahoma"/>
                <a:cs typeface="Tahoma"/>
              </a:rPr>
              <a:t>volontaires</a:t>
            </a:r>
            <a:r>
              <a:rPr sz="1200" spc="75" dirty="0">
                <a:solidFill>
                  <a:srgbClr val="315050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315050"/>
                </a:solidFill>
                <a:latin typeface="Tahoma"/>
                <a:cs typeface="Tahoma"/>
              </a:rPr>
              <a:t>très</a:t>
            </a:r>
            <a:r>
              <a:rPr sz="1200" spc="65" dirty="0">
                <a:solidFill>
                  <a:srgbClr val="315050"/>
                </a:solidFill>
                <a:latin typeface="Tahoma"/>
                <a:cs typeface="Tahoma"/>
              </a:rPr>
              <a:t> </a:t>
            </a:r>
            <a:r>
              <a:rPr sz="1200" spc="80" dirty="0">
                <a:solidFill>
                  <a:srgbClr val="315050"/>
                </a:solidFill>
                <a:latin typeface="Tahoma"/>
                <a:cs typeface="Tahoma"/>
              </a:rPr>
              <a:t>intégrés</a:t>
            </a:r>
            <a:r>
              <a:rPr sz="1200" spc="85" dirty="0">
                <a:solidFill>
                  <a:srgbClr val="315050"/>
                </a:solidFill>
                <a:latin typeface="Tahoma"/>
                <a:cs typeface="Tahoma"/>
              </a:rPr>
              <a:t> </a:t>
            </a:r>
            <a:r>
              <a:rPr sz="1200" spc="75" dirty="0">
                <a:solidFill>
                  <a:srgbClr val="315050"/>
                </a:solidFill>
                <a:latin typeface="Tahoma"/>
                <a:cs typeface="Tahoma"/>
              </a:rPr>
              <a:t>à</a:t>
            </a:r>
            <a:r>
              <a:rPr sz="1200" spc="80" dirty="0">
                <a:solidFill>
                  <a:srgbClr val="315050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315050"/>
                </a:solidFill>
                <a:latin typeface="Tahoma"/>
                <a:cs typeface="Tahoma"/>
              </a:rPr>
              <a:t>la</a:t>
            </a:r>
            <a:r>
              <a:rPr sz="1200" spc="65" dirty="0">
                <a:solidFill>
                  <a:srgbClr val="315050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315050"/>
                </a:solidFill>
                <a:latin typeface="Tahoma"/>
                <a:cs typeface="Tahoma"/>
              </a:rPr>
              <a:t>vie</a:t>
            </a:r>
            <a:r>
              <a:rPr sz="1200" spc="65" dirty="0">
                <a:solidFill>
                  <a:srgbClr val="315050"/>
                </a:solidFill>
                <a:latin typeface="Tahoma"/>
                <a:cs typeface="Tahoma"/>
              </a:rPr>
              <a:t> </a:t>
            </a:r>
            <a:r>
              <a:rPr sz="1200" spc="95" dirty="0">
                <a:solidFill>
                  <a:srgbClr val="315050"/>
                </a:solidFill>
                <a:latin typeface="Tahoma"/>
                <a:cs typeface="Tahoma"/>
              </a:rPr>
              <a:t>des </a:t>
            </a:r>
            <a:r>
              <a:rPr sz="1200" spc="100" dirty="0">
                <a:solidFill>
                  <a:srgbClr val="315050"/>
                </a:solidFill>
                <a:latin typeface="Tahoma"/>
                <a:cs typeface="Tahoma"/>
              </a:rPr>
              <a:t> </a:t>
            </a:r>
            <a:r>
              <a:rPr sz="1200" spc="95" dirty="0">
                <a:solidFill>
                  <a:srgbClr val="315050"/>
                </a:solidFill>
                <a:latin typeface="Tahoma"/>
                <a:cs typeface="Tahoma"/>
              </a:rPr>
              <a:t>établissements </a:t>
            </a:r>
            <a:r>
              <a:rPr sz="1200" spc="70" dirty="0">
                <a:solidFill>
                  <a:srgbClr val="315050"/>
                </a:solidFill>
                <a:latin typeface="Tahoma"/>
                <a:cs typeface="Tahoma"/>
              </a:rPr>
              <a:t>(présents </a:t>
            </a:r>
            <a:r>
              <a:rPr sz="1200" spc="90" dirty="0">
                <a:solidFill>
                  <a:srgbClr val="315050"/>
                </a:solidFill>
                <a:latin typeface="Tahoma"/>
                <a:cs typeface="Tahoma"/>
              </a:rPr>
              <a:t>24h par </a:t>
            </a:r>
            <a:r>
              <a:rPr sz="1200" spc="110" dirty="0">
                <a:solidFill>
                  <a:srgbClr val="315050"/>
                </a:solidFill>
                <a:latin typeface="Tahoma"/>
                <a:cs typeface="Tahoma"/>
              </a:rPr>
              <a:t>semaine </a:t>
            </a:r>
            <a:r>
              <a:rPr sz="1200" spc="105" dirty="0">
                <a:solidFill>
                  <a:srgbClr val="315050"/>
                </a:solidFill>
                <a:latin typeface="Tahoma"/>
                <a:cs typeface="Tahoma"/>
              </a:rPr>
              <a:t>au </a:t>
            </a:r>
            <a:r>
              <a:rPr sz="1200" spc="80" dirty="0">
                <a:solidFill>
                  <a:srgbClr val="315050"/>
                </a:solidFill>
                <a:latin typeface="Tahoma"/>
                <a:cs typeface="Tahoma"/>
              </a:rPr>
              <a:t>sein </a:t>
            </a:r>
            <a:r>
              <a:rPr sz="1200" spc="120" dirty="0">
                <a:solidFill>
                  <a:srgbClr val="315050"/>
                </a:solidFill>
                <a:latin typeface="Tahoma"/>
                <a:cs typeface="Tahoma"/>
              </a:rPr>
              <a:t>de </a:t>
            </a:r>
            <a:r>
              <a:rPr sz="1200" spc="95" dirty="0">
                <a:solidFill>
                  <a:srgbClr val="315050"/>
                </a:solidFill>
                <a:latin typeface="Tahoma"/>
                <a:cs typeface="Tahoma"/>
              </a:rPr>
              <a:t>l’ensemble </a:t>
            </a:r>
            <a:r>
              <a:rPr sz="1200" spc="100" dirty="0">
                <a:solidFill>
                  <a:srgbClr val="315050"/>
                </a:solidFill>
                <a:latin typeface="Tahoma"/>
                <a:cs typeface="Tahoma"/>
              </a:rPr>
              <a:t> </a:t>
            </a:r>
            <a:r>
              <a:rPr sz="1200" spc="95" dirty="0">
                <a:solidFill>
                  <a:srgbClr val="315050"/>
                </a:solidFill>
                <a:latin typeface="Tahoma"/>
                <a:cs typeface="Tahoma"/>
              </a:rPr>
              <a:t>des </a:t>
            </a:r>
            <a:r>
              <a:rPr sz="1200" spc="80" dirty="0">
                <a:solidFill>
                  <a:srgbClr val="315050"/>
                </a:solidFill>
                <a:latin typeface="Tahoma"/>
                <a:cs typeface="Tahoma"/>
              </a:rPr>
              <a:t>écoles </a:t>
            </a:r>
            <a:r>
              <a:rPr sz="1200" spc="75" dirty="0">
                <a:solidFill>
                  <a:srgbClr val="315050"/>
                </a:solidFill>
                <a:latin typeface="Tahoma"/>
                <a:cs typeface="Tahoma"/>
              </a:rPr>
              <a:t>sur </a:t>
            </a:r>
            <a:r>
              <a:rPr sz="1200" spc="60" dirty="0">
                <a:solidFill>
                  <a:srgbClr val="315050"/>
                </a:solidFill>
                <a:latin typeface="Tahoma"/>
                <a:cs typeface="Tahoma"/>
              </a:rPr>
              <a:t>les </a:t>
            </a:r>
            <a:r>
              <a:rPr sz="1200" spc="120" dirty="0">
                <a:solidFill>
                  <a:srgbClr val="315050"/>
                </a:solidFill>
                <a:latin typeface="Tahoma"/>
                <a:cs typeface="Tahoma"/>
              </a:rPr>
              <a:t>temps </a:t>
            </a:r>
            <a:r>
              <a:rPr sz="1200" spc="65" dirty="0">
                <a:solidFill>
                  <a:srgbClr val="315050"/>
                </a:solidFill>
                <a:latin typeface="Tahoma"/>
                <a:cs typeface="Tahoma"/>
              </a:rPr>
              <a:t>scolaires </a:t>
            </a:r>
            <a:r>
              <a:rPr sz="1200" spc="85" dirty="0">
                <a:solidFill>
                  <a:srgbClr val="315050"/>
                </a:solidFill>
                <a:latin typeface="Tahoma"/>
                <a:cs typeface="Tahoma"/>
              </a:rPr>
              <a:t>et </a:t>
            </a:r>
            <a:r>
              <a:rPr sz="1200" spc="70" dirty="0">
                <a:solidFill>
                  <a:srgbClr val="315050"/>
                </a:solidFill>
                <a:latin typeface="Tahoma"/>
                <a:cs typeface="Tahoma"/>
              </a:rPr>
              <a:t>périscolaires </a:t>
            </a:r>
            <a:r>
              <a:rPr sz="1200" spc="75" dirty="0">
                <a:solidFill>
                  <a:srgbClr val="315050"/>
                </a:solidFill>
                <a:latin typeface="Tahoma"/>
                <a:cs typeface="Tahoma"/>
              </a:rPr>
              <a:t>à </a:t>
            </a:r>
            <a:r>
              <a:rPr sz="1200" spc="50" dirty="0">
                <a:solidFill>
                  <a:srgbClr val="315050"/>
                </a:solidFill>
                <a:latin typeface="Tahoma"/>
                <a:cs typeface="Tahoma"/>
              </a:rPr>
              <a:t>Lyon) </a:t>
            </a:r>
            <a:r>
              <a:rPr sz="1200" spc="75" dirty="0">
                <a:solidFill>
                  <a:srgbClr val="315050"/>
                </a:solidFill>
                <a:latin typeface="Tahoma"/>
                <a:cs typeface="Tahoma"/>
              </a:rPr>
              <a:t>à </a:t>
            </a:r>
            <a:r>
              <a:rPr sz="1200" spc="95" dirty="0">
                <a:solidFill>
                  <a:srgbClr val="315050"/>
                </a:solidFill>
                <a:latin typeface="Tahoma"/>
                <a:cs typeface="Tahoma"/>
              </a:rPr>
              <a:t>des </a:t>
            </a:r>
            <a:r>
              <a:rPr sz="1200" spc="100" dirty="0">
                <a:solidFill>
                  <a:srgbClr val="315050"/>
                </a:solidFill>
                <a:latin typeface="Tahoma"/>
                <a:cs typeface="Tahoma"/>
              </a:rPr>
              <a:t> </a:t>
            </a:r>
            <a:r>
              <a:rPr sz="1200" spc="85" dirty="0">
                <a:solidFill>
                  <a:srgbClr val="315050"/>
                </a:solidFill>
                <a:latin typeface="Tahoma"/>
                <a:cs typeface="Tahoma"/>
              </a:rPr>
              <a:t>jeunes</a:t>
            </a:r>
            <a:r>
              <a:rPr sz="1200" spc="-40" dirty="0">
                <a:solidFill>
                  <a:srgbClr val="315050"/>
                </a:solidFill>
                <a:latin typeface="Tahoma"/>
                <a:cs typeface="Tahoma"/>
              </a:rPr>
              <a:t> </a:t>
            </a:r>
            <a:r>
              <a:rPr sz="1200" spc="110" dirty="0">
                <a:solidFill>
                  <a:srgbClr val="315050"/>
                </a:solidFill>
                <a:latin typeface="Tahoma"/>
                <a:cs typeface="Tahoma"/>
              </a:rPr>
              <a:t>impliqués</a:t>
            </a:r>
            <a:r>
              <a:rPr sz="1200" spc="-40" dirty="0">
                <a:solidFill>
                  <a:srgbClr val="315050"/>
                </a:solidFill>
                <a:latin typeface="Tahoma"/>
                <a:cs typeface="Tahoma"/>
              </a:rPr>
              <a:t> </a:t>
            </a:r>
            <a:r>
              <a:rPr sz="1200" spc="85" dirty="0">
                <a:solidFill>
                  <a:srgbClr val="315050"/>
                </a:solidFill>
                <a:latin typeface="Tahoma"/>
                <a:cs typeface="Tahoma"/>
              </a:rPr>
              <a:t>environ</a:t>
            </a:r>
            <a:r>
              <a:rPr sz="1200" spc="-40" dirty="0">
                <a:solidFill>
                  <a:srgbClr val="315050"/>
                </a:solidFill>
                <a:latin typeface="Tahoma"/>
                <a:cs typeface="Tahoma"/>
              </a:rPr>
              <a:t> </a:t>
            </a:r>
            <a:r>
              <a:rPr sz="1200" spc="20" dirty="0">
                <a:solidFill>
                  <a:srgbClr val="315050"/>
                </a:solidFill>
                <a:latin typeface="Tahoma"/>
                <a:cs typeface="Tahoma"/>
              </a:rPr>
              <a:t>10h</a:t>
            </a:r>
            <a:r>
              <a:rPr sz="1200" spc="-40" dirty="0">
                <a:solidFill>
                  <a:srgbClr val="315050"/>
                </a:solidFill>
                <a:latin typeface="Tahoma"/>
                <a:cs typeface="Tahoma"/>
              </a:rPr>
              <a:t> </a:t>
            </a:r>
            <a:r>
              <a:rPr sz="1200" spc="90" dirty="0">
                <a:solidFill>
                  <a:srgbClr val="315050"/>
                </a:solidFill>
                <a:latin typeface="Tahoma"/>
                <a:cs typeface="Tahoma"/>
              </a:rPr>
              <a:t>par</a:t>
            </a:r>
            <a:r>
              <a:rPr sz="1200" spc="-40" dirty="0">
                <a:solidFill>
                  <a:srgbClr val="315050"/>
                </a:solidFill>
                <a:latin typeface="Tahoma"/>
                <a:cs typeface="Tahoma"/>
              </a:rPr>
              <a:t> </a:t>
            </a:r>
            <a:r>
              <a:rPr sz="1200" spc="110" dirty="0">
                <a:solidFill>
                  <a:srgbClr val="315050"/>
                </a:solidFill>
                <a:latin typeface="Tahoma"/>
                <a:cs typeface="Tahoma"/>
              </a:rPr>
              <a:t>semaine</a:t>
            </a:r>
            <a:r>
              <a:rPr sz="1200" spc="-40" dirty="0">
                <a:solidFill>
                  <a:srgbClr val="315050"/>
                </a:solidFill>
                <a:latin typeface="Tahoma"/>
                <a:cs typeface="Tahoma"/>
              </a:rPr>
              <a:t> </a:t>
            </a:r>
            <a:r>
              <a:rPr sz="1200" spc="90" dirty="0">
                <a:solidFill>
                  <a:srgbClr val="315050"/>
                </a:solidFill>
                <a:latin typeface="Tahoma"/>
                <a:cs typeface="Tahoma"/>
              </a:rPr>
              <a:t>autour</a:t>
            </a:r>
            <a:r>
              <a:rPr sz="1200" spc="-35" dirty="0">
                <a:solidFill>
                  <a:srgbClr val="315050"/>
                </a:solidFill>
                <a:latin typeface="Tahoma"/>
                <a:cs typeface="Tahoma"/>
              </a:rPr>
              <a:t> </a:t>
            </a:r>
            <a:r>
              <a:rPr sz="1200" spc="65" dirty="0">
                <a:solidFill>
                  <a:srgbClr val="315050"/>
                </a:solidFill>
                <a:latin typeface="Tahoma"/>
                <a:cs typeface="Tahoma"/>
              </a:rPr>
              <a:t>d’ateliers</a:t>
            </a:r>
            <a:r>
              <a:rPr sz="1200" spc="-40" dirty="0">
                <a:solidFill>
                  <a:srgbClr val="315050"/>
                </a:solidFill>
                <a:latin typeface="Tahoma"/>
                <a:cs typeface="Tahoma"/>
              </a:rPr>
              <a:t> </a:t>
            </a:r>
            <a:r>
              <a:rPr sz="1200" spc="105" dirty="0">
                <a:solidFill>
                  <a:srgbClr val="315050"/>
                </a:solidFill>
                <a:latin typeface="Tahoma"/>
                <a:cs typeface="Tahoma"/>
              </a:rPr>
              <a:t>dans</a:t>
            </a:r>
            <a:r>
              <a:rPr sz="1200" spc="-40" dirty="0">
                <a:solidFill>
                  <a:srgbClr val="315050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315050"/>
                </a:solidFill>
                <a:latin typeface="Tahoma"/>
                <a:cs typeface="Tahoma"/>
              </a:rPr>
              <a:t>les </a:t>
            </a:r>
            <a:r>
              <a:rPr sz="1200" spc="-365" dirty="0">
                <a:solidFill>
                  <a:srgbClr val="315050"/>
                </a:solidFill>
                <a:latin typeface="Tahoma"/>
                <a:cs typeface="Tahoma"/>
              </a:rPr>
              <a:t> </a:t>
            </a:r>
            <a:r>
              <a:rPr sz="1200" spc="170" dirty="0">
                <a:solidFill>
                  <a:srgbClr val="315050"/>
                </a:solidFill>
                <a:latin typeface="Tahoma"/>
                <a:cs typeface="Tahoma"/>
              </a:rPr>
              <a:t>BCD</a:t>
            </a:r>
            <a:r>
              <a:rPr sz="1200" spc="80" dirty="0">
                <a:solidFill>
                  <a:srgbClr val="315050"/>
                </a:solidFill>
                <a:latin typeface="Tahoma"/>
                <a:cs typeface="Tahoma"/>
              </a:rPr>
              <a:t> </a:t>
            </a:r>
            <a:r>
              <a:rPr sz="1200" spc="114" dirty="0">
                <a:solidFill>
                  <a:srgbClr val="315050"/>
                </a:solidFill>
                <a:latin typeface="Tahoma"/>
                <a:cs typeface="Tahoma"/>
              </a:rPr>
              <a:t>ou</a:t>
            </a:r>
            <a:r>
              <a:rPr sz="1200" spc="80" dirty="0">
                <a:solidFill>
                  <a:srgbClr val="315050"/>
                </a:solidFill>
                <a:latin typeface="Tahoma"/>
                <a:cs typeface="Tahoma"/>
              </a:rPr>
              <a:t> autres </a:t>
            </a:r>
            <a:r>
              <a:rPr sz="1200" spc="70" dirty="0">
                <a:solidFill>
                  <a:srgbClr val="315050"/>
                </a:solidFill>
                <a:latin typeface="Tahoma"/>
                <a:cs typeface="Tahoma"/>
              </a:rPr>
              <a:t>projets</a:t>
            </a:r>
            <a:r>
              <a:rPr sz="1200" spc="80" dirty="0">
                <a:solidFill>
                  <a:srgbClr val="315050"/>
                </a:solidFill>
                <a:latin typeface="Tahoma"/>
                <a:cs typeface="Tahoma"/>
              </a:rPr>
              <a:t> </a:t>
            </a:r>
            <a:r>
              <a:rPr sz="1200" spc="70" dirty="0">
                <a:solidFill>
                  <a:srgbClr val="315050"/>
                </a:solidFill>
                <a:latin typeface="Tahoma"/>
                <a:cs typeface="Tahoma"/>
              </a:rPr>
              <a:t>collectifs</a:t>
            </a:r>
            <a:r>
              <a:rPr sz="1200" spc="80" dirty="0">
                <a:solidFill>
                  <a:srgbClr val="315050"/>
                </a:solidFill>
                <a:latin typeface="Tahoma"/>
                <a:cs typeface="Tahoma"/>
              </a:rPr>
              <a:t> </a:t>
            </a:r>
            <a:r>
              <a:rPr sz="1200" spc="90" dirty="0">
                <a:solidFill>
                  <a:srgbClr val="315050"/>
                </a:solidFill>
                <a:latin typeface="Tahoma"/>
                <a:cs typeface="Tahoma"/>
              </a:rPr>
              <a:t>autour</a:t>
            </a:r>
            <a:r>
              <a:rPr sz="1200" spc="80" dirty="0">
                <a:solidFill>
                  <a:srgbClr val="315050"/>
                </a:solidFill>
                <a:latin typeface="Tahoma"/>
                <a:cs typeface="Tahoma"/>
              </a:rPr>
              <a:t> </a:t>
            </a:r>
            <a:r>
              <a:rPr sz="1200" spc="140" dirty="0">
                <a:solidFill>
                  <a:srgbClr val="315050"/>
                </a:solidFill>
                <a:latin typeface="Tahoma"/>
                <a:cs typeface="Tahoma"/>
              </a:rPr>
              <a:t>du</a:t>
            </a:r>
            <a:r>
              <a:rPr sz="1200" spc="80" dirty="0">
                <a:solidFill>
                  <a:srgbClr val="315050"/>
                </a:solidFill>
                <a:latin typeface="Tahoma"/>
                <a:cs typeface="Tahoma"/>
              </a:rPr>
              <a:t> </a:t>
            </a:r>
            <a:r>
              <a:rPr sz="1200" spc="25" dirty="0">
                <a:solidFill>
                  <a:srgbClr val="315050"/>
                </a:solidFill>
                <a:latin typeface="Tahoma"/>
                <a:cs typeface="Tahoma"/>
              </a:rPr>
              <a:t>livre,</a:t>
            </a:r>
            <a:r>
              <a:rPr sz="1200" spc="80" dirty="0">
                <a:solidFill>
                  <a:srgbClr val="315050"/>
                </a:solidFill>
                <a:latin typeface="Tahoma"/>
                <a:cs typeface="Tahoma"/>
              </a:rPr>
              <a:t> </a:t>
            </a:r>
            <a:r>
              <a:rPr sz="1200" spc="75" dirty="0">
                <a:solidFill>
                  <a:srgbClr val="315050"/>
                </a:solidFill>
                <a:latin typeface="Tahoma"/>
                <a:cs typeface="Tahoma"/>
              </a:rPr>
              <a:t>sur</a:t>
            </a:r>
            <a:r>
              <a:rPr sz="1200" spc="90" dirty="0">
                <a:solidFill>
                  <a:srgbClr val="315050"/>
                </a:solidFill>
                <a:latin typeface="Tahoma"/>
                <a:cs typeface="Tahoma"/>
              </a:rPr>
              <a:t> </a:t>
            </a:r>
            <a:r>
              <a:rPr sz="1200" spc="95" dirty="0">
                <a:solidFill>
                  <a:srgbClr val="315050"/>
                </a:solidFill>
                <a:latin typeface="Tahoma"/>
                <a:cs typeface="Tahoma"/>
              </a:rPr>
              <a:t>des</a:t>
            </a:r>
            <a:r>
              <a:rPr sz="1200" spc="85" dirty="0">
                <a:solidFill>
                  <a:srgbClr val="315050"/>
                </a:solidFill>
                <a:latin typeface="Tahoma"/>
                <a:cs typeface="Tahoma"/>
              </a:rPr>
              <a:t> </a:t>
            </a:r>
            <a:r>
              <a:rPr sz="1200" spc="120" dirty="0">
                <a:solidFill>
                  <a:srgbClr val="315050"/>
                </a:solidFill>
                <a:latin typeface="Tahoma"/>
                <a:cs typeface="Tahoma"/>
              </a:rPr>
              <a:t>temps</a:t>
            </a:r>
            <a:r>
              <a:rPr sz="1200" spc="80" dirty="0">
                <a:solidFill>
                  <a:srgbClr val="315050"/>
                </a:solidFill>
                <a:latin typeface="Tahoma"/>
                <a:cs typeface="Tahoma"/>
              </a:rPr>
              <a:t> </a:t>
            </a:r>
            <a:r>
              <a:rPr sz="1200" spc="120" dirty="0">
                <a:solidFill>
                  <a:srgbClr val="315050"/>
                </a:solidFill>
                <a:latin typeface="Tahoma"/>
                <a:cs typeface="Tahoma"/>
              </a:rPr>
              <a:t>de </a:t>
            </a:r>
            <a:r>
              <a:rPr sz="1200" spc="-365" dirty="0">
                <a:solidFill>
                  <a:srgbClr val="315050"/>
                </a:solidFill>
                <a:latin typeface="Tahoma"/>
                <a:cs typeface="Tahoma"/>
              </a:rPr>
              <a:t> </a:t>
            </a:r>
            <a:r>
              <a:rPr sz="1200" spc="100" dirty="0">
                <a:solidFill>
                  <a:srgbClr val="315050"/>
                </a:solidFill>
                <a:latin typeface="Tahoma"/>
                <a:cs typeface="Tahoma"/>
              </a:rPr>
              <a:t>pause</a:t>
            </a:r>
            <a:r>
              <a:rPr sz="1200" spc="-70" dirty="0">
                <a:solidFill>
                  <a:srgbClr val="315050"/>
                </a:solidFill>
                <a:latin typeface="Tahoma"/>
                <a:cs typeface="Tahoma"/>
              </a:rPr>
              <a:t> </a:t>
            </a:r>
            <a:r>
              <a:rPr sz="1200" spc="90" dirty="0">
                <a:solidFill>
                  <a:srgbClr val="315050"/>
                </a:solidFill>
                <a:latin typeface="Tahoma"/>
                <a:cs typeface="Tahoma"/>
              </a:rPr>
              <a:t>méridienne.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725" y="533389"/>
            <a:ext cx="46285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60" dirty="0"/>
              <a:t>LES</a:t>
            </a:r>
            <a:r>
              <a:rPr sz="2000" spc="-30" dirty="0"/>
              <a:t> </a:t>
            </a:r>
            <a:r>
              <a:rPr sz="2000" spc="35" dirty="0"/>
              <a:t>VOLONTAIRES</a:t>
            </a:r>
            <a:r>
              <a:rPr sz="2000" spc="-25" dirty="0"/>
              <a:t> </a:t>
            </a:r>
            <a:r>
              <a:rPr sz="2000" spc="114" dirty="0"/>
              <a:t>AU</a:t>
            </a:r>
            <a:r>
              <a:rPr sz="2000" spc="-25" dirty="0"/>
              <a:t> </a:t>
            </a:r>
            <a:r>
              <a:rPr sz="2000" spc="25" dirty="0"/>
              <a:t>SERVICE</a:t>
            </a:r>
            <a:r>
              <a:rPr sz="2000" spc="-25" dirty="0"/>
              <a:t> </a:t>
            </a:r>
            <a:r>
              <a:rPr sz="2000" spc="120" dirty="0"/>
              <a:t>DE </a:t>
            </a:r>
            <a:r>
              <a:rPr sz="2000" spc="-570" dirty="0"/>
              <a:t> </a:t>
            </a:r>
            <a:r>
              <a:rPr sz="2000" spc="35" dirty="0"/>
              <a:t>L’EDUCATION</a:t>
            </a:r>
            <a:endParaRPr sz="2000"/>
          </a:p>
          <a:p>
            <a:pPr marL="12700">
              <a:lnSpc>
                <a:spcPct val="100000"/>
              </a:lnSpc>
            </a:pPr>
            <a:r>
              <a:rPr sz="2000" spc="90" dirty="0"/>
              <a:t>AUX</a:t>
            </a:r>
            <a:r>
              <a:rPr sz="2000" spc="-25" dirty="0"/>
              <a:t> </a:t>
            </a:r>
            <a:r>
              <a:rPr sz="2000" spc="35" dirty="0"/>
              <a:t>MÉDIAS</a:t>
            </a:r>
            <a:r>
              <a:rPr sz="2000" spc="-25" dirty="0"/>
              <a:t> </a:t>
            </a:r>
            <a:r>
              <a:rPr sz="2000" spc="60" dirty="0"/>
              <a:t>ET</a:t>
            </a:r>
            <a:r>
              <a:rPr sz="2000" spc="-30" dirty="0"/>
              <a:t> </a:t>
            </a:r>
            <a:r>
              <a:rPr sz="2000" spc="160" dirty="0"/>
              <a:t>À</a:t>
            </a:r>
            <a:r>
              <a:rPr sz="2000" spc="-25" dirty="0"/>
              <a:t> </a:t>
            </a:r>
            <a:r>
              <a:rPr sz="2000" spc="5" dirty="0"/>
              <a:t>L’INFORMATION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281375" y="2013763"/>
            <a:ext cx="5473065" cy="2580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5575">
              <a:lnSpc>
                <a:spcPct val="100000"/>
              </a:lnSpc>
              <a:spcBef>
                <a:spcPts val="100"/>
              </a:spcBef>
            </a:pPr>
            <a:r>
              <a:rPr sz="1400" b="1" spc="25" dirty="0">
                <a:solidFill>
                  <a:srgbClr val="595959"/>
                </a:solidFill>
                <a:latin typeface="Tahoma"/>
                <a:cs typeface="Tahoma"/>
              </a:rPr>
              <a:t>Volontaires</a:t>
            </a:r>
            <a:r>
              <a:rPr sz="1400" b="1" spc="-3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400" b="1" spc="60" dirty="0">
                <a:solidFill>
                  <a:srgbClr val="595959"/>
                </a:solidFill>
                <a:latin typeface="Tahoma"/>
                <a:cs typeface="Tahoma"/>
              </a:rPr>
              <a:t>en</a:t>
            </a:r>
            <a:r>
              <a:rPr sz="1400" b="1" spc="-2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400" b="1" spc="45" dirty="0">
                <a:solidFill>
                  <a:srgbClr val="595959"/>
                </a:solidFill>
                <a:latin typeface="Tahoma"/>
                <a:cs typeface="Tahoma"/>
              </a:rPr>
              <a:t>Résidence</a:t>
            </a:r>
            <a:endParaRPr sz="1400" dirty="0">
              <a:latin typeface="Tahoma"/>
              <a:cs typeface="Tahoma"/>
            </a:endParaRPr>
          </a:p>
          <a:p>
            <a:pPr marL="612775" indent="-320675">
              <a:lnSpc>
                <a:spcPts val="1430"/>
              </a:lnSpc>
              <a:spcBef>
                <a:spcPts val="1175"/>
              </a:spcBef>
              <a:buFont typeface="Microsoft Sans Serif"/>
              <a:buChar char="●"/>
              <a:tabLst>
                <a:tab pos="612140" algn="l"/>
                <a:tab pos="612775" algn="l"/>
              </a:tabLst>
            </a:pPr>
            <a:r>
              <a:rPr sz="1200" spc="105" dirty="0">
                <a:solidFill>
                  <a:srgbClr val="595959"/>
                </a:solidFill>
                <a:latin typeface="Tahoma"/>
                <a:cs typeface="Tahoma"/>
              </a:rPr>
              <a:t>Des</a:t>
            </a:r>
            <a:r>
              <a:rPr sz="1200" spc="-6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70" dirty="0">
                <a:solidFill>
                  <a:srgbClr val="595959"/>
                </a:solidFill>
                <a:latin typeface="Tahoma"/>
                <a:cs typeface="Tahoma"/>
              </a:rPr>
              <a:t>volontaires</a:t>
            </a:r>
            <a:r>
              <a:rPr sz="1200" spc="-6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114" dirty="0">
                <a:solidFill>
                  <a:srgbClr val="595959"/>
                </a:solidFill>
                <a:latin typeface="Tahoma"/>
                <a:cs typeface="Tahoma"/>
              </a:rPr>
              <a:t>en</a:t>
            </a:r>
            <a:r>
              <a:rPr sz="1200" spc="-6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b="1" spc="25" dirty="0">
                <a:solidFill>
                  <a:srgbClr val="595959"/>
                </a:solidFill>
                <a:latin typeface="Tahoma"/>
                <a:cs typeface="Tahoma"/>
              </a:rPr>
              <a:t>Service</a:t>
            </a:r>
            <a:r>
              <a:rPr sz="1200" b="1" spc="-1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b="1" spc="35" dirty="0">
                <a:solidFill>
                  <a:srgbClr val="595959"/>
                </a:solidFill>
                <a:latin typeface="Tahoma"/>
                <a:cs typeface="Tahoma"/>
              </a:rPr>
              <a:t>Civique</a:t>
            </a:r>
            <a:endParaRPr sz="1200" dirty="0">
              <a:latin typeface="Tahoma"/>
              <a:cs typeface="Tahoma"/>
            </a:endParaRPr>
          </a:p>
          <a:p>
            <a:pPr marL="612775" marR="895985" indent="-320675">
              <a:lnSpc>
                <a:spcPts val="1430"/>
              </a:lnSpc>
              <a:spcBef>
                <a:spcPts val="50"/>
              </a:spcBef>
              <a:buFont typeface="Microsoft Sans Serif"/>
              <a:buChar char="●"/>
              <a:tabLst>
                <a:tab pos="612140" algn="l"/>
                <a:tab pos="612775" algn="l"/>
              </a:tabLst>
            </a:pPr>
            <a:r>
              <a:rPr sz="1200" b="1" spc="-125" dirty="0">
                <a:solidFill>
                  <a:srgbClr val="595959"/>
                </a:solidFill>
                <a:latin typeface="Tahoma"/>
                <a:cs typeface="Tahoma"/>
              </a:rPr>
              <a:t>10</a:t>
            </a:r>
            <a:r>
              <a:rPr sz="1200" b="1" spc="-10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b="1" spc="20" dirty="0">
                <a:solidFill>
                  <a:srgbClr val="595959"/>
                </a:solidFill>
                <a:latin typeface="Tahoma"/>
                <a:cs typeface="Tahoma"/>
              </a:rPr>
              <a:t>à</a:t>
            </a:r>
            <a:r>
              <a:rPr sz="1200" b="1" spc="12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b="1" spc="15" dirty="0">
                <a:solidFill>
                  <a:srgbClr val="595959"/>
                </a:solidFill>
                <a:latin typeface="Tahoma"/>
                <a:cs typeface="Tahoma"/>
              </a:rPr>
              <a:t>20h</a:t>
            </a:r>
            <a:r>
              <a:rPr sz="1200" b="1" spc="12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b="1" spc="25" dirty="0">
                <a:solidFill>
                  <a:srgbClr val="595959"/>
                </a:solidFill>
                <a:latin typeface="Tahoma"/>
                <a:cs typeface="Tahoma"/>
              </a:rPr>
              <a:t>par</a:t>
            </a:r>
            <a:r>
              <a:rPr sz="1200" b="1" spc="12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b="1" spc="40" dirty="0">
                <a:solidFill>
                  <a:srgbClr val="595959"/>
                </a:solidFill>
                <a:latin typeface="Tahoma"/>
                <a:cs typeface="Tahoma"/>
              </a:rPr>
              <a:t>semaine</a:t>
            </a:r>
            <a:r>
              <a:rPr sz="1200" b="1" spc="10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105" dirty="0">
                <a:solidFill>
                  <a:srgbClr val="595959"/>
                </a:solidFill>
                <a:latin typeface="Tahoma"/>
                <a:cs typeface="Tahoma"/>
              </a:rPr>
              <a:t>dans</a:t>
            </a:r>
            <a:r>
              <a:rPr sz="1200" spc="7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140" dirty="0">
                <a:solidFill>
                  <a:srgbClr val="595959"/>
                </a:solidFill>
                <a:latin typeface="Tahoma"/>
                <a:cs typeface="Tahoma"/>
              </a:rPr>
              <a:t>un</a:t>
            </a:r>
            <a:r>
              <a:rPr sz="1200" spc="7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95" dirty="0">
                <a:solidFill>
                  <a:srgbClr val="595959"/>
                </a:solidFill>
                <a:latin typeface="Tahoma"/>
                <a:cs typeface="Tahoma"/>
              </a:rPr>
              <a:t>établissement</a:t>
            </a:r>
            <a:r>
              <a:rPr sz="1200" spc="7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120" dirty="0">
                <a:solidFill>
                  <a:srgbClr val="595959"/>
                </a:solidFill>
                <a:latin typeface="Tahoma"/>
                <a:cs typeface="Tahoma"/>
              </a:rPr>
              <a:t>de</a:t>
            </a:r>
            <a:r>
              <a:rPr sz="1200" spc="7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br>
              <a:rPr lang="fr-FR" sz="1200" spc="75" dirty="0">
                <a:solidFill>
                  <a:srgbClr val="595959"/>
                </a:solidFill>
                <a:latin typeface="Tahoma"/>
                <a:cs typeface="Tahoma"/>
              </a:rPr>
            </a:br>
            <a:r>
              <a:rPr sz="1200" spc="20" dirty="0">
                <a:solidFill>
                  <a:srgbClr val="595959"/>
                </a:solidFill>
                <a:latin typeface="Tahoma"/>
                <a:cs typeface="Tahoma"/>
              </a:rPr>
              <a:t>l’ </a:t>
            </a:r>
            <a:r>
              <a:rPr sz="1200" spc="-36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105" dirty="0">
                <a:solidFill>
                  <a:srgbClr val="595959"/>
                </a:solidFill>
                <a:latin typeface="Tahoma"/>
                <a:cs typeface="Tahoma"/>
              </a:rPr>
              <a:t>éducation</a:t>
            </a:r>
            <a:r>
              <a:rPr sz="1200" spc="-6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65" dirty="0">
                <a:solidFill>
                  <a:srgbClr val="595959"/>
                </a:solidFill>
                <a:latin typeface="Tahoma"/>
                <a:cs typeface="Tahoma"/>
              </a:rPr>
              <a:t>prioritaire</a:t>
            </a:r>
            <a:r>
              <a:rPr sz="1200" spc="-6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114" dirty="0">
                <a:solidFill>
                  <a:srgbClr val="595959"/>
                </a:solidFill>
                <a:latin typeface="Tahoma"/>
                <a:cs typeface="Tahoma"/>
              </a:rPr>
              <a:t>ou</a:t>
            </a:r>
            <a:r>
              <a:rPr sz="1200" spc="-6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125" dirty="0">
                <a:solidFill>
                  <a:srgbClr val="595959"/>
                </a:solidFill>
                <a:latin typeface="Tahoma"/>
                <a:cs typeface="Tahoma"/>
              </a:rPr>
              <a:t>une</a:t>
            </a:r>
            <a:r>
              <a:rPr sz="1200" spc="-6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100" dirty="0">
                <a:solidFill>
                  <a:srgbClr val="595959"/>
                </a:solidFill>
                <a:latin typeface="Tahoma"/>
                <a:cs typeface="Tahoma"/>
              </a:rPr>
              <a:t>bibliothèque</a:t>
            </a:r>
            <a:endParaRPr sz="1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595959"/>
              </a:buClr>
              <a:buFont typeface="Microsoft Sans Serif"/>
              <a:buChar char="●"/>
            </a:pPr>
            <a:endParaRPr sz="1100" dirty="0">
              <a:latin typeface="Tahoma"/>
              <a:cs typeface="Tahoma"/>
            </a:endParaRPr>
          </a:p>
          <a:p>
            <a:pPr marL="320040" marR="967105" indent="-320040" algn="r">
              <a:lnSpc>
                <a:spcPct val="100000"/>
              </a:lnSpc>
              <a:buFont typeface="Microsoft Sans Serif"/>
              <a:buChar char="●"/>
              <a:tabLst>
                <a:tab pos="320040" algn="l"/>
                <a:tab pos="612775" algn="l"/>
              </a:tabLst>
            </a:pPr>
            <a:r>
              <a:rPr sz="1200" spc="105" dirty="0">
                <a:solidFill>
                  <a:srgbClr val="595959"/>
                </a:solidFill>
                <a:latin typeface="Tahoma"/>
                <a:cs typeface="Tahoma"/>
              </a:rPr>
              <a:t>A</a:t>
            </a:r>
            <a:r>
              <a:rPr sz="1200" spc="45" dirty="0">
                <a:solidFill>
                  <a:srgbClr val="595959"/>
                </a:solidFill>
                <a:latin typeface="Tahoma"/>
                <a:cs typeface="Tahoma"/>
              </a:rPr>
              <a:t>f</a:t>
            </a:r>
            <a:r>
              <a:rPr sz="1200" spc="75" dirty="0">
                <a:solidFill>
                  <a:srgbClr val="595959"/>
                </a:solidFill>
                <a:latin typeface="Tahoma"/>
                <a:cs typeface="Tahoma"/>
              </a:rPr>
              <a:t>e</a:t>
            </a:r>
            <a:r>
              <a:rPr sz="1200" spc="50" dirty="0">
                <a:solidFill>
                  <a:srgbClr val="595959"/>
                </a:solidFill>
                <a:latin typeface="Tahoma"/>
                <a:cs typeface="Tahoma"/>
              </a:rPr>
              <a:t>v</a:t>
            </a:r>
            <a:r>
              <a:rPr sz="1200" spc="-6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-170" dirty="0">
                <a:solidFill>
                  <a:srgbClr val="595959"/>
                </a:solidFill>
                <a:latin typeface="Tahoma"/>
                <a:cs typeface="Tahoma"/>
              </a:rPr>
              <a:t>:</a:t>
            </a:r>
            <a:r>
              <a:rPr sz="1200" spc="-6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lang="fr-FR" sz="1200" spc="-6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b="1" spc="-15" dirty="0" err="1">
                <a:solidFill>
                  <a:srgbClr val="595959"/>
                </a:solidFill>
                <a:latin typeface="Tahoma"/>
                <a:cs typeface="Tahoma"/>
              </a:rPr>
              <a:t>r</a:t>
            </a:r>
            <a:r>
              <a:rPr sz="1200" b="1" spc="40" dirty="0" err="1">
                <a:solidFill>
                  <a:srgbClr val="595959"/>
                </a:solidFill>
                <a:latin typeface="Tahoma"/>
                <a:cs typeface="Tahoma"/>
              </a:rPr>
              <a:t>ecru</a:t>
            </a:r>
            <a:r>
              <a:rPr sz="1200" b="1" spc="5" dirty="0" err="1">
                <a:solidFill>
                  <a:srgbClr val="595959"/>
                </a:solidFill>
                <a:latin typeface="Tahoma"/>
                <a:cs typeface="Tahoma"/>
              </a:rPr>
              <a:t>t</a:t>
            </a:r>
            <a:r>
              <a:rPr sz="1200" b="1" spc="60" dirty="0" err="1">
                <a:solidFill>
                  <a:srgbClr val="595959"/>
                </a:solidFill>
                <a:latin typeface="Tahoma"/>
                <a:cs typeface="Tahoma"/>
              </a:rPr>
              <a:t>e</a:t>
            </a:r>
            <a:r>
              <a:rPr sz="1200" b="1" spc="100" dirty="0" err="1">
                <a:solidFill>
                  <a:srgbClr val="595959"/>
                </a:solidFill>
                <a:latin typeface="Tahoma"/>
                <a:cs typeface="Tahoma"/>
              </a:rPr>
              <a:t>m</a:t>
            </a:r>
            <a:r>
              <a:rPr sz="1200" b="1" spc="45" dirty="0" err="1">
                <a:solidFill>
                  <a:srgbClr val="595959"/>
                </a:solidFill>
                <a:latin typeface="Tahoma"/>
                <a:cs typeface="Tahoma"/>
              </a:rPr>
              <a:t>en</a:t>
            </a:r>
            <a:r>
              <a:rPr sz="1200" b="1" spc="40" dirty="0" err="1">
                <a:solidFill>
                  <a:srgbClr val="595959"/>
                </a:solidFill>
                <a:latin typeface="Tahoma"/>
                <a:cs typeface="Tahoma"/>
              </a:rPr>
              <a:t>t</a:t>
            </a:r>
            <a:r>
              <a:rPr sz="1200" b="1" spc="-65" dirty="0">
                <a:solidFill>
                  <a:srgbClr val="595959"/>
                </a:solidFill>
                <a:latin typeface="Tahoma"/>
                <a:cs typeface="Tahoma"/>
              </a:rPr>
              <a:t>,</a:t>
            </a:r>
            <a:r>
              <a:rPr sz="1200" b="1" spc="-1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rgbClr val="595959"/>
                </a:solidFill>
                <a:latin typeface="Tahoma"/>
                <a:cs typeface="Tahoma"/>
              </a:rPr>
              <a:t>f</a:t>
            </a:r>
            <a:r>
              <a:rPr sz="1200" b="1" spc="20" dirty="0">
                <a:solidFill>
                  <a:srgbClr val="595959"/>
                </a:solidFill>
                <a:latin typeface="Tahoma"/>
                <a:cs typeface="Tahoma"/>
              </a:rPr>
              <a:t>o</a:t>
            </a:r>
            <a:r>
              <a:rPr sz="1200" b="1" spc="10" dirty="0">
                <a:solidFill>
                  <a:srgbClr val="595959"/>
                </a:solidFill>
                <a:latin typeface="Tahoma"/>
                <a:cs typeface="Tahoma"/>
              </a:rPr>
              <a:t>r</a:t>
            </a:r>
            <a:r>
              <a:rPr sz="1200" b="1" spc="25" dirty="0">
                <a:solidFill>
                  <a:srgbClr val="595959"/>
                </a:solidFill>
                <a:latin typeface="Tahoma"/>
                <a:cs typeface="Tahoma"/>
              </a:rPr>
              <a:t>mation,</a:t>
            </a:r>
            <a:r>
              <a:rPr sz="1200" b="1" spc="-1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b="1" spc="25" dirty="0">
                <a:solidFill>
                  <a:srgbClr val="595959"/>
                </a:solidFill>
                <a:latin typeface="Tahoma"/>
                <a:cs typeface="Tahoma"/>
              </a:rPr>
              <a:t>a</a:t>
            </a:r>
            <a:r>
              <a:rPr sz="1200" b="1" spc="65" dirty="0">
                <a:solidFill>
                  <a:srgbClr val="595959"/>
                </a:solidFill>
                <a:latin typeface="Tahoma"/>
                <a:cs typeface="Tahoma"/>
              </a:rPr>
              <a:t>cc</a:t>
            </a:r>
            <a:r>
              <a:rPr sz="1200" b="1" spc="80" dirty="0">
                <a:solidFill>
                  <a:srgbClr val="595959"/>
                </a:solidFill>
                <a:latin typeface="Tahoma"/>
                <a:cs typeface="Tahoma"/>
              </a:rPr>
              <a:t>om</a:t>
            </a:r>
            <a:r>
              <a:rPr sz="1200" b="1" spc="50" dirty="0">
                <a:solidFill>
                  <a:srgbClr val="595959"/>
                </a:solidFill>
                <a:latin typeface="Tahoma"/>
                <a:cs typeface="Tahoma"/>
              </a:rPr>
              <a:t>p</a:t>
            </a:r>
            <a:r>
              <a:rPr sz="1200" b="1" spc="25" dirty="0">
                <a:solidFill>
                  <a:srgbClr val="595959"/>
                </a:solidFill>
                <a:latin typeface="Tahoma"/>
                <a:cs typeface="Tahoma"/>
              </a:rPr>
              <a:t>a</a:t>
            </a:r>
            <a:r>
              <a:rPr sz="1200" b="1" spc="70" dirty="0">
                <a:solidFill>
                  <a:srgbClr val="595959"/>
                </a:solidFill>
                <a:latin typeface="Tahoma"/>
                <a:cs typeface="Tahoma"/>
              </a:rPr>
              <a:t>g</a:t>
            </a:r>
            <a:r>
              <a:rPr sz="1200" b="1" spc="75" dirty="0">
                <a:solidFill>
                  <a:srgbClr val="595959"/>
                </a:solidFill>
                <a:latin typeface="Tahoma"/>
                <a:cs typeface="Tahoma"/>
              </a:rPr>
              <a:t>n</a:t>
            </a:r>
            <a:r>
              <a:rPr sz="1200" b="1" spc="60" dirty="0">
                <a:solidFill>
                  <a:srgbClr val="595959"/>
                </a:solidFill>
                <a:latin typeface="Tahoma"/>
                <a:cs typeface="Tahoma"/>
              </a:rPr>
              <a:t>e</a:t>
            </a:r>
            <a:r>
              <a:rPr sz="1200" b="1" spc="100" dirty="0">
                <a:solidFill>
                  <a:srgbClr val="595959"/>
                </a:solidFill>
                <a:latin typeface="Tahoma"/>
                <a:cs typeface="Tahoma"/>
              </a:rPr>
              <a:t>m</a:t>
            </a:r>
            <a:r>
              <a:rPr sz="1200" b="1" spc="40" dirty="0">
                <a:solidFill>
                  <a:srgbClr val="595959"/>
                </a:solidFill>
                <a:latin typeface="Tahoma"/>
                <a:cs typeface="Tahoma"/>
              </a:rPr>
              <a:t>ent</a:t>
            </a:r>
            <a:endParaRPr sz="1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400" b="1" spc="25" dirty="0">
                <a:solidFill>
                  <a:srgbClr val="595959"/>
                </a:solidFill>
                <a:latin typeface="Tahoma"/>
                <a:cs typeface="Tahoma"/>
              </a:rPr>
              <a:t>Volontaires</a:t>
            </a:r>
            <a:r>
              <a:rPr sz="1400" b="1" spc="-2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400" b="1" spc="60" dirty="0">
                <a:solidFill>
                  <a:srgbClr val="595959"/>
                </a:solidFill>
                <a:latin typeface="Tahoma"/>
                <a:cs typeface="Tahoma"/>
              </a:rPr>
              <a:t>en</a:t>
            </a:r>
            <a:r>
              <a:rPr sz="1400" b="1" spc="-2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400" b="1" spc="45" dirty="0">
                <a:solidFill>
                  <a:srgbClr val="595959"/>
                </a:solidFill>
                <a:latin typeface="Tahoma"/>
                <a:cs typeface="Tahoma"/>
              </a:rPr>
              <a:t>Résidence</a:t>
            </a:r>
            <a:r>
              <a:rPr sz="1400" b="1" spc="-1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400" b="1" spc="45" dirty="0">
                <a:solidFill>
                  <a:srgbClr val="595959"/>
                </a:solidFill>
                <a:latin typeface="Tahoma"/>
                <a:cs typeface="Tahoma"/>
              </a:rPr>
              <a:t>pour</a:t>
            </a:r>
            <a:r>
              <a:rPr sz="1400" b="1" spc="-2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400" b="1" spc="-15" dirty="0">
                <a:solidFill>
                  <a:srgbClr val="595959"/>
                </a:solidFill>
                <a:latin typeface="Tahoma"/>
                <a:cs typeface="Tahoma"/>
              </a:rPr>
              <a:t>l’EMI</a:t>
            </a:r>
            <a:endParaRPr sz="1400" dirty="0">
              <a:latin typeface="Tahoma"/>
              <a:cs typeface="Tahoma"/>
            </a:endParaRPr>
          </a:p>
          <a:p>
            <a:pPr marL="320040" marR="1003300" indent="-320040" algn="r">
              <a:lnSpc>
                <a:spcPct val="100000"/>
              </a:lnSpc>
              <a:spcBef>
                <a:spcPts val="1180"/>
              </a:spcBef>
              <a:buFont typeface="Microsoft Sans Serif"/>
              <a:buChar char="●"/>
              <a:tabLst>
                <a:tab pos="320040" algn="l"/>
                <a:tab pos="320675" algn="l"/>
              </a:tabLst>
            </a:pPr>
            <a:r>
              <a:rPr sz="1200" spc="20" dirty="0">
                <a:solidFill>
                  <a:srgbClr val="595959"/>
                </a:solidFill>
                <a:latin typeface="Tahoma"/>
                <a:cs typeface="Tahoma"/>
              </a:rPr>
              <a:t>2</a:t>
            </a:r>
            <a:r>
              <a:rPr sz="1200" spc="130" dirty="0">
                <a:solidFill>
                  <a:srgbClr val="595959"/>
                </a:solidFill>
                <a:latin typeface="Tahoma"/>
                <a:cs typeface="Tahoma"/>
              </a:rPr>
              <a:t>0</a:t>
            </a:r>
            <a:r>
              <a:rPr sz="1200" spc="-60" dirty="0">
                <a:solidFill>
                  <a:srgbClr val="595959"/>
                </a:solidFill>
                <a:latin typeface="Tahoma"/>
                <a:cs typeface="Tahoma"/>
              </a:rPr>
              <a:t>18</a:t>
            </a:r>
            <a:r>
              <a:rPr sz="1200" spc="-6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-170" dirty="0">
                <a:solidFill>
                  <a:srgbClr val="595959"/>
                </a:solidFill>
                <a:latin typeface="Tahoma"/>
                <a:cs typeface="Tahoma"/>
              </a:rPr>
              <a:t>:</a:t>
            </a:r>
            <a:r>
              <a:rPr sz="1200" spc="-6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105" dirty="0">
                <a:solidFill>
                  <a:srgbClr val="595959"/>
                </a:solidFill>
                <a:latin typeface="Tahoma"/>
                <a:cs typeface="Tahoma"/>
              </a:rPr>
              <a:t>plan</a:t>
            </a:r>
            <a:r>
              <a:rPr sz="1200" spc="-6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75" dirty="0">
                <a:solidFill>
                  <a:srgbClr val="595959"/>
                </a:solidFill>
                <a:latin typeface="Tahoma"/>
                <a:cs typeface="Tahoma"/>
              </a:rPr>
              <a:t>d'</a:t>
            </a:r>
            <a:r>
              <a:rPr sz="1200" spc="100" dirty="0">
                <a:solidFill>
                  <a:srgbClr val="595959"/>
                </a:solidFill>
                <a:latin typeface="Tahoma"/>
                <a:cs typeface="Tahoma"/>
              </a:rPr>
              <a:t>É</a:t>
            </a:r>
            <a:r>
              <a:rPr sz="1200" spc="105" dirty="0">
                <a:solidFill>
                  <a:srgbClr val="595959"/>
                </a:solidFill>
                <a:latin typeface="Tahoma"/>
                <a:cs typeface="Tahoma"/>
              </a:rPr>
              <a:t>ducation</a:t>
            </a:r>
            <a:r>
              <a:rPr sz="1200" spc="-6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85" dirty="0">
                <a:solidFill>
                  <a:srgbClr val="595959"/>
                </a:solidFill>
                <a:latin typeface="Tahoma"/>
                <a:cs typeface="Tahoma"/>
              </a:rPr>
              <a:t>aux</a:t>
            </a:r>
            <a:r>
              <a:rPr sz="1200" spc="-6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105" dirty="0">
                <a:solidFill>
                  <a:srgbClr val="595959"/>
                </a:solidFill>
                <a:latin typeface="Tahoma"/>
                <a:cs typeface="Tahoma"/>
              </a:rPr>
              <a:t>Médias</a:t>
            </a:r>
            <a:r>
              <a:rPr sz="1200" spc="-6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85" dirty="0">
                <a:solidFill>
                  <a:srgbClr val="595959"/>
                </a:solidFill>
                <a:latin typeface="Tahoma"/>
                <a:cs typeface="Tahoma"/>
              </a:rPr>
              <a:t>et</a:t>
            </a:r>
            <a:r>
              <a:rPr sz="1200" spc="-6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75" dirty="0">
                <a:solidFill>
                  <a:srgbClr val="595959"/>
                </a:solidFill>
                <a:latin typeface="Tahoma"/>
                <a:cs typeface="Tahoma"/>
              </a:rPr>
              <a:t>à</a:t>
            </a:r>
            <a:r>
              <a:rPr sz="1200" spc="-6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25" dirty="0">
                <a:solidFill>
                  <a:srgbClr val="595959"/>
                </a:solidFill>
                <a:latin typeface="Tahoma"/>
                <a:cs typeface="Tahoma"/>
              </a:rPr>
              <a:t>l’In</a:t>
            </a:r>
            <a:r>
              <a:rPr sz="1200" spc="15" dirty="0">
                <a:solidFill>
                  <a:srgbClr val="595959"/>
                </a:solidFill>
                <a:latin typeface="Tahoma"/>
                <a:cs typeface="Tahoma"/>
              </a:rPr>
              <a:t>f</a:t>
            </a:r>
            <a:r>
              <a:rPr sz="1200" spc="85" dirty="0">
                <a:solidFill>
                  <a:srgbClr val="595959"/>
                </a:solidFill>
                <a:latin typeface="Tahoma"/>
                <a:cs typeface="Tahoma"/>
              </a:rPr>
              <a:t>o</a:t>
            </a:r>
            <a:r>
              <a:rPr sz="1200" spc="45" dirty="0">
                <a:solidFill>
                  <a:srgbClr val="595959"/>
                </a:solidFill>
                <a:latin typeface="Tahoma"/>
                <a:cs typeface="Tahoma"/>
              </a:rPr>
              <a:t>r</a:t>
            </a:r>
            <a:r>
              <a:rPr sz="1200" spc="120" dirty="0">
                <a:solidFill>
                  <a:srgbClr val="595959"/>
                </a:solidFill>
                <a:latin typeface="Tahoma"/>
                <a:cs typeface="Tahoma"/>
              </a:rPr>
              <a:t>mation</a:t>
            </a:r>
            <a:endParaRPr sz="1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595959"/>
              </a:buClr>
              <a:buFont typeface="Microsoft Sans Serif"/>
              <a:buChar char="●"/>
            </a:pPr>
            <a:endParaRPr sz="1200" dirty="0">
              <a:latin typeface="Tahoma"/>
              <a:cs typeface="Tahoma"/>
            </a:endParaRPr>
          </a:p>
          <a:p>
            <a:pPr marL="469900" marR="5080" indent="-320675">
              <a:lnSpc>
                <a:spcPts val="1430"/>
              </a:lnSpc>
              <a:buFont typeface="Microsoft Sans Serif"/>
              <a:buChar char="●"/>
              <a:tabLst>
                <a:tab pos="469265" algn="l"/>
                <a:tab pos="469900" algn="l"/>
              </a:tabLst>
            </a:pPr>
            <a:r>
              <a:rPr sz="1200" dirty="0">
                <a:solidFill>
                  <a:srgbClr val="595959"/>
                </a:solidFill>
                <a:latin typeface="Tahoma"/>
                <a:cs typeface="Tahoma"/>
              </a:rPr>
              <a:t>2019</a:t>
            </a:r>
            <a:r>
              <a:rPr sz="1200" spc="3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-170" dirty="0">
                <a:solidFill>
                  <a:srgbClr val="595959"/>
                </a:solidFill>
                <a:latin typeface="Tahoma"/>
                <a:cs typeface="Tahoma"/>
              </a:rPr>
              <a:t>:</a:t>
            </a:r>
            <a:r>
              <a:rPr sz="1200" spc="-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90" dirty="0">
                <a:solidFill>
                  <a:srgbClr val="595959"/>
                </a:solidFill>
                <a:latin typeface="Tahoma"/>
                <a:cs typeface="Tahoma"/>
              </a:rPr>
              <a:t>intégration</a:t>
            </a:r>
            <a:r>
              <a:rPr sz="1200" spc="40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120" dirty="0">
                <a:solidFill>
                  <a:srgbClr val="595959"/>
                </a:solidFill>
                <a:latin typeface="Tahoma"/>
                <a:cs typeface="Tahoma"/>
              </a:rPr>
              <a:t>de</a:t>
            </a:r>
            <a:r>
              <a:rPr sz="1200" spc="40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595959"/>
                </a:solidFill>
                <a:latin typeface="Tahoma"/>
                <a:cs typeface="Tahoma"/>
              </a:rPr>
              <a:t>l’Afev</a:t>
            </a:r>
            <a:r>
              <a:rPr sz="1200" spc="40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105" dirty="0">
                <a:solidFill>
                  <a:srgbClr val="595959"/>
                </a:solidFill>
                <a:latin typeface="Tahoma"/>
                <a:cs typeface="Tahoma"/>
              </a:rPr>
              <a:t>dans</a:t>
            </a:r>
            <a:r>
              <a:rPr sz="1200" spc="40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100" dirty="0">
                <a:solidFill>
                  <a:srgbClr val="595959"/>
                </a:solidFill>
                <a:latin typeface="Tahoma"/>
                <a:cs typeface="Tahoma"/>
              </a:rPr>
              <a:t>ce</a:t>
            </a:r>
            <a:r>
              <a:rPr sz="1200" spc="40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105" dirty="0">
                <a:solidFill>
                  <a:srgbClr val="595959"/>
                </a:solidFill>
                <a:latin typeface="Tahoma"/>
                <a:cs typeface="Tahoma"/>
              </a:rPr>
              <a:t>plan</a:t>
            </a:r>
            <a:r>
              <a:rPr sz="1200" spc="40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114" dirty="0">
                <a:solidFill>
                  <a:srgbClr val="595959"/>
                </a:solidFill>
                <a:latin typeface="Tahoma"/>
                <a:cs typeface="Tahoma"/>
              </a:rPr>
              <a:t>en</a:t>
            </a:r>
            <a:r>
              <a:rPr sz="1200" spc="40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90" dirty="0">
                <a:solidFill>
                  <a:srgbClr val="595959"/>
                </a:solidFill>
                <a:latin typeface="Tahoma"/>
                <a:cs typeface="Tahoma"/>
              </a:rPr>
              <a:t>accueillant</a:t>
            </a:r>
            <a:r>
              <a:rPr sz="1200" spc="40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95" dirty="0">
                <a:solidFill>
                  <a:srgbClr val="595959"/>
                </a:solidFill>
                <a:latin typeface="Tahoma"/>
                <a:cs typeface="Tahoma"/>
              </a:rPr>
              <a:t>des </a:t>
            </a:r>
            <a:r>
              <a:rPr sz="1200" spc="-36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70" dirty="0">
                <a:solidFill>
                  <a:srgbClr val="595959"/>
                </a:solidFill>
                <a:latin typeface="Tahoma"/>
                <a:cs typeface="Tahoma"/>
              </a:rPr>
              <a:t>volontaires</a:t>
            </a:r>
            <a:r>
              <a:rPr sz="1200" spc="-6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114" dirty="0">
                <a:solidFill>
                  <a:srgbClr val="595959"/>
                </a:solidFill>
                <a:latin typeface="Tahoma"/>
                <a:cs typeface="Tahoma"/>
              </a:rPr>
              <a:t>en</a:t>
            </a:r>
            <a:r>
              <a:rPr sz="1200" spc="-6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90" dirty="0">
                <a:solidFill>
                  <a:srgbClr val="595959"/>
                </a:solidFill>
                <a:latin typeface="Tahoma"/>
                <a:cs typeface="Tahoma"/>
              </a:rPr>
              <a:t>résidence</a:t>
            </a:r>
            <a:r>
              <a:rPr sz="1200" spc="-6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114" dirty="0">
                <a:solidFill>
                  <a:srgbClr val="595959"/>
                </a:solidFill>
                <a:latin typeface="Tahoma"/>
                <a:cs typeface="Tahoma"/>
              </a:rPr>
              <a:t>en</a:t>
            </a:r>
            <a:r>
              <a:rPr sz="1200" spc="-6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100" dirty="0">
                <a:solidFill>
                  <a:srgbClr val="595959"/>
                </a:solidFill>
                <a:latin typeface="Tahoma"/>
                <a:cs typeface="Tahoma"/>
              </a:rPr>
              <a:t>bibliothèque</a:t>
            </a:r>
            <a:r>
              <a:rPr sz="1200" spc="-6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75" dirty="0">
                <a:solidFill>
                  <a:srgbClr val="595959"/>
                </a:solidFill>
                <a:latin typeface="Tahoma"/>
                <a:cs typeface="Tahoma"/>
              </a:rPr>
              <a:t>sur</a:t>
            </a:r>
            <a:r>
              <a:rPr sz="1200" spc="-6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95" dirty="0">
                <a:solidFill>
                  <a:srgbClr val="595959"/>
                </a:solidFill>
                <a:latin typeface="Tahoma"/>
                <a:cs typeface="Tahoma"/>
              </a:rPr>
              <a:t>des</a:t>
            </a:r>
            <a:r>
              <a:rPr sz="1200" spc="-6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95" dirty="0">
                <a:solidFill>
                  <a:srgbClr val="595959"/>
                </a:solidFill>
                <a:latin typeface="Tahoma"/>
                <a:cs typeface="Tahoma"/>
              </a:rPr>
              <a:t>missions</a:t>
            </a:r>
            <a:r>
              <a:rPr sz="1200" spc="-6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80" dirty="0">
                <a:solidFill>
                  <a:srgbClr val="595959"/>
                </a:solidFill>
                <a:latin typeface="Tahoma"/>
                <a:cs typeface="Tahoma"/>
              </a:rPr>
              <a:t>d’EMI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64000" y="2638679"/>
            <a:ext cx="272097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marR="5080" indent="-320675">
              <a:lnSpc>
                <a:spcPct val="100000"/>
              </a:lnSpc>
              <a:spcBef>
                <a:spcPts val="100"/>
              </a:spcBef>
              <a:buFont typeface="Microsoft Sans Serif"/>
              <a:buChar char="●"/>
              <a:tabLst>
                <a:tab pos="332740" algn="l"/>
                <a:tab pos="333375" algn="l"/>
                <a:tab pos="570865" algn="l"/>
                <a:tab pos="1146175" algn="l"/>
                <a:tab pos="1495425" algn="l"/>
                <a:tab pos="2080260" algn="l"/>
                <a:tab pos="2256790" algn="l"/>
              </a:tabLst>
            </a:pPr>
            <a:r>
              <a:rPr sz="1200" b="1" spc="-55" dirty="0">
                <a:solidFill>
                  <a:srgbClr val="595959"/>
                </a:solidFill>
                <a:latin typeface="Tahoma"/>
                <a:cs typeface="Tahoma"/>
              </a:rPr>
              <a:t>5	</a:t>
            </a:r>
            <a:r>
              <a:rPr sz="1200" b="1" spc="35" dirty="0">
                <a:solidFill>
                  <a:srgbClr val="595959"/>
                </a:solidFill>
                <a:latin typeface="Tahoma"/>
                <a:cs typeface="Tahoma"/>
              </a:rPr>
              <a:t>pôles	</a:t>
            </a:r>
            <a:r>
              <a:rPr sz="1200" b="1" spc="55" dirty="0">
                <a:solidFill>
                  <a:srgbClr val="595959"/>
                </a:solidFill>
                <a:latin typeface="Tahoma"/>
                <a:cs typeface="Tahoma"/>
              </a:rPr>
              <a:t>de	</a:t>
            </a:r>
            <a:r>
              <a:rPr sz="1200" b="1" spc="10" dirty="0">
                <a:solidFill>
                  <a:srgbClr val="595959"/>
                </a:solidFill>
                <a:latin typeface="Tahoma"/>
                <a:cs typeface="Tahoma"/>
              </a:rPr>
              <a:t>l’Afev	</a:t>
            </a:r>
            <a:r>
              <a:rPr sz="1200" spc="-170" dirty="0">
                <a:solidFill>
                  <a:srgbClr val="595959"/>
                </a:solidFill>
                <a:latin typeface="Tahoma"/>
                <a:cs typeface="Tahoma"/>
              </a:rPr>
              <a:t>:	</a:t>
            </a:r>
            <a:r>
              <a:rPr sz="1200" spc="45" dirty="0">
                <a:solidFill>
                  <a:srgbClr val="595959"/>
                </a:solidFill>
                <a:latin typeface="Tahoma"/>
                <a:cs typeface="Tahoma"/>
              </a:rPr>
              <a:t>Lyon, </a:t>
            </a:r>
            <a:r>
              <a:rPr sz="1200" spc="-36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595959"/>
                </a:solidFill>
                <a:latin typeface="Tahoma"/>
                <a:cs typeface="Tahoma"/>
              </a:rPr>
              <a:t>Toulouse,</a:t>
            </a:r>
            <a:r>
              <a:rPr sz="1200" spc="-8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95" dirty="0">
                <a:solidFill>
                  <a:srgbClr val="595959"/>
                </a:solidFill>
                <a:latin typeface="Tahoma"/>
                <a:cs typeface="Tahoma"/>
              </a:rPr>
              <a:t>Dunkerque,</a:t>
            </a:r>
            <a:r>
              <a:rPr sz="1200" spc="-8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110" dirty="0">
                <a:solidFill>
                  <a:srgbClr val="595959"/>
                </a:solidFill>
                <a:latin typeface="Tahoma"/>
                <a:cs typeface="Tahoma"/>
              </a:rPr>
              <a:t>Nancy</a:t>
            </a:r>
            <a:r>
              <a:rPr sz="1200" spc="-8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85" dirty="0">
                <a:solidFill>
                  <a:srgbClr val="595959"/>
                </a:solidFill>
                <a:latin typeface="Tahoma"/>
                <a:cs typeface="Tahoma"/>
              </a:rPr>
              <a:t>et </a:t>
            </a:r>
            <a:r>
              <a:rPr sz="1200" spc="-36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b="1" spc="45" dirty="0">
                <a:solidFill>
                  <a:srgbClr val="595959"/>
                </a:solidFill>
                <a:latin typeface="Tahoma"/>
                <a:cs typeface="Tahoma"/>
              </a:rPr>
              <a:t>Perpignan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595959"/>
              </a:buClr>
              <a:buFont typeface="Microsoft Sans Serif"/>
              <a:buChar char="●"/>
            </a:pPr>
            <a:endParaRPr sz="1150">
              <a:latin typeface="Tahoma"/>
              <a:cs typeface="Tahoma"/>
            </a:endParaRPr>
          </a:p>
          <a:p>
            <a:pPr marL="332740" marR="38735" indent="-320675">
              <a:lnSpc>
                <a:spcPct val="100000"/>
              </a:lnSpc>
              <a:buFont typeface="Microsoft Sans Serif"/>
              <a:buChar char="●"/>
              <a:tabLst>
                <a:tab pos="332740" algn="l"/>
                <a:tab pos="333375" algn="l"/>
                <a:tab pos="657860" algn="l"/>
                <a:tab pos="1130935" algn="l"/>
                <a:tab pos="1463040" algn="l"/>
                <a:tab pos="1544955" algn="l"/>
                <a:tab pos="2385695" algn="l"/>
                <a:tab pos="2478405" algn="l"/>
              </a:tabLst>
            </a:pPr>
            <a:r>
              <a:rPr sz="1200" b="1" spc="-5" dirty="0">
                <a:solidFill>
                  <a:srgbClr val="595959"/>
                </a:solidFill>
                <a:latin typeface="Tahoma"/>
                <a:cs typeface="Tahoma"/>
              </a:rPr>
              <a:t>30	</a:t>
            </a:r>
            <a:r>
              <a:rPr sz="1200" b="1" spc="20" dirty="0">
                <a:solidFill>
                  <a:srgbClr val="595959"/>
                </a:solidFill>
                <a:latin typeface="Tahoma"/>
                <a:cs typeface="Tahoma"/>
              </a:rPr>
              <a:t>ai</a:t>
            </a:r>
            <a:r>
              <a:rPr sz="1200" b="1" spc="35" dirty="0">
                <a:solidFill>
                  <a:srgbClr val="595959"/>
                </a:solidFill>
                <a:latin typeface="Tahoma"/>
                <a:cs typeface="Tahoma"/>
              </a:rPr>
              <a:t>n</a:t>
            </a:r>
            <a:r>
              <a:rPr sz="1200" b="1" spc="40" dirty="0">
                <a:solidFill>
                  <a:srgbClr val="595959"/>
                </a:solidFill>
                <a:latin typeface="Tahoma"/>
                <a:cs typeface="Tahoma"/>
              </a:rPr>
              <a:t>e</a:t>
            </a:r>
            <a:r>
              <a:rPr sz="1200" b="1" dirty="0">
                <a:solidFill>
                  <a:srgbClr val="595959"/>
                </a:solidFill>
                <a:latin typeface="Tahoma"/>
                <a:cs typeface="Tahoma"/>
              </a:rPr>
              <a:t>	</a:t>
            </a:r>
            <a:r>
              <a:rPr sz="1200" b="1" spc="55" dirty="0">
                <a:solidFill>
                  <a:srgbClr val="595959"/>
                </a:solidFill>
                <a:latin typeface="Tahoma"/>
                <a:cs typeface="Tahoma"/>
              </a:rPr>
              <a:t>de</a:t>
            </a:r>
            <a:r>
              <a:rPr sz="1200" b="1" dirty="0">
                <a:solidFill>
                  <a:srgbClr val="595959"/>
                </a:solidFill>
                <a:latin typeface="Tahoma"/>
                <a:cs typeface="Tahoma"/>
              </a:rPr>
              <a:t>	v</a:t>
            </a:r>
            <a:r>
              <a:rPr sz="1200" b="1" spc="20" dirty="0">
                <a:solidFill>
                  <a:srgbClr val="595959"/>
                </a:solidFill>
                <a:latin typeface="Tahoma"/>
                <a:cs typeface="Tahoma"/>
              </a:rPr>
              <a:t>olontai</a:t>
            </a:r>
            <a:r>
              <a:rPr sz="1200" b="1" spc="10" dirty="0">
                <a:solidFill>
                  <a:srgbClr val="595959"/>
                </a:solidFill>
                <a:latin typeface="Tahoma"/>
                <a:cs typeface="Tahoma"/>
              </a:rPr>
              <a:t>r</a:t>
            </a:r>
            <a:r>
              <a:rPr sz="1200" b="1" spc="30" dirty="0">
                <a:solidFill>
                  <a:srgbClr val="595959"/>
                </a:solidFill>
                <a:latin typeface="Tahoma"/>
                <a:cs typeface="Tahoma"/>
              </a:rPr>
              <a:t>es</a:t>
            </a:r>
            <a:r>
              <a:rPr sz="1200" b="1" dirty="0">
                <a:solidFill>
                  <a:srgbClr val="595959"/>
                </a:solidFill>
                <a:latin typeface="Tahoma"/>
                <a:cs typeface="Tahoma"/>
              </a:rPr>
              <a:t>		</a:t>
            </a:r>
            <a:r>
              <a:rPr sz="1200" spc="90" dirty="0">
                <a:solidFill>
                  <a:srgbClr val="595959"/>
                </a:solidFill>
                <a:latin typeface="Tahoma"/>
                <a:cs typeface="Tahoma"/>
              </a:rPr>
              <a:t>en  résidence			</a:t>
            </a:r>
            <a:r>
              <a:rPr sz="1200" spc="105" dirty="0">
                <a:solidFill>
                  <a:srgbClr val="595959"/>
                </a:solidFill>
                <a:latin typeface="Tahoma"/>
                <a:cs typeface="Tahoma"/>
              </a:rPr>
              <a:t>dans	</a:t>
            </a:r>
            <a:r>
              <a:rPr sz="1200" b="1" spc="-10" dirty="0">
                <a:solidFill>
                  <a:srgbClr val="595959"/>
                </a:solidFill>
                <a:latin typeface="Tahoma"/>
                <a:cs typeface="Tahoma"/>
              </a:rPr>
              <a:t>20 </a:t>
            </a:r>
            <a:r>
              <a:rPr sz="1200" b="1" spc="-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b="1" spc="35" dirty="0">
                <a:solidFill>
                  <a:srgbClr val="595959"/>
                </a:solidFill>
                <a:latin typeface="Tahoma"/>
                <a:cs typeface="Tahoma"/>
              </a:rPr>
              <a:t>bibliothèques</a:t>
            </a:r>
            <a:r>
              <a:rPr sz="1200" b="1" spc="-5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95" dirty="0">
                <a:solidFill>
                  <a:srgbClr val="595959"/>
                </a:solidFill>
                <a:latin typeface="Tahoma"/>
                <a:cs typeface="Tahoma"/>
              </a:rPr>
              <a:t>/médiathèques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1694" y="4231036"/>
            <a:ext cx="2878752" cy="86294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14300" y="940975"/>
            <a:ext cx="2929699" cy="17054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35499" y="0"/>
            <a:ext cx="1708785" cy="615950"/>
            <a:chOff x="7435499" y="0"/>
            <a:chExt cx="1708785" cy="6159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46749" y="83750"/>
              <a:ext cx="1438248" cy="3203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435499" y="0"/>
              <a:ext cx="1708785" cy="615950"/>
            </a:xfrm>
            <a:custGeom>
              <a:avLst/>
              <a:gdLst/>
              <a:ahLst/>
              <a:cxnLst/>
              <a:rect l="l" t="t" r="r" b="b"/>
              <a:pathLst>
                <a:path w="1708784" h="615950">
                  <a:moveTo>
                    <a:pt x="1708499" y="615599"/>
                  </a:moveTo>
                  <a:lnTo>
                    <a:pt x="0" y="615599"/>
                  </a:lnTo>
                  <a:lnTo>
                    <a:pt x="0" y="0"/>
                  </a:lnTo>
                  <a:lnTo>
                    <a:pt x="1708499" y="0"/>
                  </a:lnTo>
                  <a:lnTo>
                    <a:pt x="1708499" y="6155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14474" y="1886279"/>
            <a:ext cx="3837940" cy="389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indent="-320675">
              <a:lnSpc>
                <a:spcPts val="1430"/>
              </a:lnSpc>
              <a:spcBef>
                <a:spcPts val="100"/>
              </a:spcBef>
              <a:buFont typeface="Microsoft Sans Serif"/>
              <a:buChar char="●"/>
              <a:tabLst>
                <a:tab pos="332740" algn="l"/>
                <a:tab pos="333375" algn="l"/>
              </a:tabLst>
            </a:pPr>
            <a:r>
              <a:rPr sz="1200" spc="95" dirty="0">
                <a:solidFill>
                  <a:srgbClr val="595959"/>
                </a:solidFill>
                <a:latin typeface="Tahoma"/>
                <a:cs typeface="Tahoma"/>
              </a:rPr>
              <a:t>Entre</a:t>
            </a:r>
            <a:r>
              <a:rPr sz="1200" spc="6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b="1" spc="-60" dirty="0">
                <a:solidFill>
                  <a:srgbClr val="595959"/>
                </a:solidFill>
                <a:latin typeface="Tahoma"/>
                <a:cs typeface="Tahoma"/>
              </a:rPr>
              <a:t>2</a:t>
            </a:r>
            <a:r>
              <a:rPr sz="1200" b="1" spc="11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b="1" spc="30" dirty="0">
                <a:solidFill>
                  <a:srgbClr val="595959"/>
                </a:solidFill>
                <a:latin typeface="Tahoma"/>
                <a:cs typeface="Tahoma"/>
              </a:rPr>
              <a:t>et</a:t>
            </a:r>
            <a:r>
              <a:rPr sz="1200" b="1" spc="11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b="1" spc="60" dirty="0">
                <a:solidFill>
                  <a:srgbClr val="595959"/>
                </a:solidFill>
                <a:latin typeface="Tahoma"/>
                <a:cs typeface="Tahoma"/>
              </a:rPr>
              <a:t>4</a:t>
            </a:r>
            <a:r>
              <a:rPr sz="1200" b="1" spc="11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b="1" spc="40" dirty="0">
                <a:solidFill>
                  <a:srgbClr val="595959"/>
                </a:solidFill>
                <a:latin typeface="Tahoma"/>
                <a:cs typeface="Tahoma"/>
              </a:rPr>
              <a:t>semaines</a:t>
            </a:r>
            <a:r>
              <a:rPr sz="1200" b="1" spc="11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b="1" spc="55" dirty="0">
                <a:solidFill>
                  <a:srgbClr val="595959"/>
                </a:solidFill>
                <a:latin typeface="Tahoma"/>
                <a:cs typeface="Tahoma"/>
              </a:rPr>
              <a:t>de</a:t>
            </a:r>
            <a:r>
              <a:rPr sz="1200" b="1" spc="11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b="1" spc="30" dirty="0">
                <a:solidFill>
                  <a:srgbClr val="595959"/>
                </a:solidFill>
                <a:latin typeface="Tahoma"/>
                <a:cs typeface="Tahoma"/>
              </a:rPr>
              <a:t>formation</a:t>
            </a:r>
            <a:r>
              <a:rPr sz="1200" b="1" spc="11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b="1" spc="15" dirty="0">
                <a:solidFill>
                  <a:srgbClr val="595959"/>
                </a:solidFill>
                <a:latin typeface="Tahoma"/>
                <a:cs typeface="Tahoma"/>
              </a:rPr>
              <a:t>initiale</a:t>
            </a:r>
            <a:endParaRPr sz="1200">
              <a:latin typeface="Tahoma"/>
              <a:cs typeface="Tahoma"/>
            </a:endParaRPr>
          </a:p>
          <a:p>
            <a:pPr marL="332740">
              <a:lnSpc>
                <a:spcPts val="1435"/>
              </a:lnSpc>
            </a:pPr>
            <a:r>
              <a:rPr sz="1200" spc="95" dirty="0">
                <a:solidFill>
                  <a:srgbClr val="595959"/>
                </a:solidFill>
                <a:latin typeface="Tahoma"/>
                <a:cs typeface="Tahoma"/>
              </a:rPr>
              <a:t>des</a:t>
            </a:r>
            <a:r>
              <a:rPr sz="1200" spc="-8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70" dirty="0">
                <a:solidFill>
                  <a:srgbClr val="595959"/>
                </a:solidFill>
                <a:latin typeface="Tahoma"/>
                <a:cs typeface="Tahoma"/>
              </a:rPr>
              <a:t>volontaires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4474" y="2429204"/>
            <a:ext cx="3837940" cy="1837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indent="-320675">
              <a:lnSpc>
                <a:spcPct val="100000"/>
              </a:lnSpc>
              <a:spcBef>
                <a:spcPts val="100"/>
              </a:spcBef>
              <a:buFont typeface="Microsoft Sans Serif"/>
              <a:buChar char="●"/>
              <a:tabLst>
                <a:tab pos="332740" algn="l"/>
                <a:tab pos="333375" algn="l"/>
              </a:tabLst>
            </a:pPr>
            <a:r>
              <a:rPr sz="1200" b="1" spc="30" dirty="0">
                <a:solidFill>
                  <a:srgbClr val="595959"/>
                </a:solidFill>
                <a:latin typeface="Tahoma"/>
                <a:cs typeface="Tahoma"/>
              </a:rPr>
              <a:t>Les</a:t>
            </a:r>
            <a:r>
              <a:rPr sz="1200" b="1" spc="-2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b="1" spc="40" dirty="0">
                <a:solidFill>
                  <a:srgbClr val="595959"/>
                </a:solidFill>
                <a:latin typeface="Tahoma"/>
                <a:cs typeface="Tahoma"/>
              </a:rPr>
              <a:t>thématiques</a:t>
            </a:r>
            <a:r>
              <a:rPr sz="1200" b="1" spc="-2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b="1" spc="45" dirty="0">
                <a:solidFill>
                  <a:srgbClr val="595959"/>
                </a:solidFill>
                <a:latin typeface="Tahoma"/>
                <a:cs typeface="Tahoma"/>
              </a:rPr>
              <a:t>des</a:t>
            </a:r>
            <a:r>
              <a:rPr sz="1200" b="1" spc="-2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b="1" spc="30" dirty="0">
                <a:solidFill>
                  <a:srgbClr val="595959"/>
                </a:solidFill>
                <a:latin typeface="Tahoma"/>
                <a:cs typeface="Tahoma"/>
              </a:rPr>
              <a:t>formations</a:t>
            </a:r>
            <a:r>
              <a:rPr sz="1200" b="1" spc="-2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b="1" spc="-125" dirty="0">
                <a:solidFill>
                  <a:srgbClr val="595959"/>
                </a:solidFill>
                <a:latin typeface="Tahoma"/>
                <a:cs typeface="Tahoma"/>
              </a:rPr>
              <a:t>: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Tahoma"/>
              <a:cs typeface="Tahoma"/>
            </a:endParaRPr>
          </a:p>
          <a:p>
            <a:pPr marL="332740" indent="-287020">
              <a:lnSpc>
                <a:spcPts val="1430"/>
              </a:lnSpc>
              <a:buChar char="-"/>
              <a:tabLst>
                <a:tab pos="332740" algn="l"/>
                <a:tab pos="333375" algn="l"/>
              </a:tabLst>
            </a:pPr>
            <a:r>
              <a:rPr sz="1200" spc="50" dirty="0">
                <a:solidFill>
                  <a:srgbClr val="595959"/>
                </a:solidFill>
                <a:latin typeface="Tahoma"/>
                <a:cs typeface="Tahoma"/>
              </a:rPr>
              <a:t>L’Afev</a:t>
            </a:r>
            <a:r>
              <a:rPr sz="1200" spc="-7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85" dirty="0">
                <a:solidFill>
                  <a:srgbClr val="595959"/>
                </a:solidFill>
                <a:latin typeface="Tahoma"/>
                <a:cs typeface="Tahoma"/>
              </a:rPr>
              <a:t>et</a:t>
            </a:r>
            <a:r>
              <a:rPr sz="1200" spc="-7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80" dirty="0">
                <a:solidFill>
                  <a:srgbClr val="595959"/>
                </a:solidFill>
                <a:latin typeface="Tahoma"/>
                <a:cs typeface="Tahoma"/>
              </a:rPr>
              <a:t>leur</a:t>
            </a:r>
            <a:r>
              <a:rPr sz="1200" spc="-7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100" dirty="0">
                <a:solidFill>
                  <a:srgbClr val="595959"/>
                </a:solidFill>
                <a:latin typeface="Tahoma"/>
                <a:cs typeface="Tahoma"/>
              </a:rPr>
              <a:t>mission</a:t>
            </a:r>
            <a:r>
              <a:rPr sz="1200" spc="-7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120" dirty="0">
                <a:solidFill>
                  <a:srgbClr val="595959"/>
                </a:solidFill>
                <a:latin typeface="Tahoma"/>
                <a:cs typeface="Tahoma"/>
              </a:rPr>
              <a:t>de</a:t>
            </a:r>
            <a:r>
              <a:rPr sz="1200" spc="-7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75" dirty="0">
                <a:solidFill>
                  <a:srgbClr val="595959"/>
                </a:solidFill>
                <a:latin typeface="Tahoma"/>
                <a:cs typeface="Tahoma"/>
              </a:rPr>
              <a:t>volontariat</a:t>
            </a:r>
            <a:endParaRPr sz="1200">
              <a:latin typeface="Tahoma"/>
              <a:cs typeface="Tahoma"/>
            </a:endParaRPr>
          </a:p>
          <a:p>
            <a:pPr marL="332740" marR="5080" indent="-287020">
              <a:lnSpc>
                <a:spcPts val="1430"/>
              </a:lnSpc>
              <a:spcBef>
                <a:spcPts val="50"/>
              </a:spcBef>
              <a:buChar char="-"/>
              <a:tabLst>
                <a:tab pos="332740" algn="l"/>
                <a:tab pos="333375" algn="l"/>
              </a:tabLst>
            </a:pPr>
            <a:r>
              <a:rPr sz="1200" spc="35" dirty="0">
                <a:solidFill>
                  <a:srgbClr val="595959"/>
                </a:solidFill>
                <a:latin typeface="Tahoma"/>
                <a:cs typeface="Tahoma"/>
              </a:rPr>
              <a:t>L’EMI,</a:t>
            </a:r>
            <a:r>
              <a:rPr sz="1200" spc="4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65" dirty="0">
                <a:solidFill>
                  <a:srgbClr val="595959"/>
                </a:solidFill>
                <a:latin typeface="Tahoma"/>
                <a:cs typeface="Tahoma"/>
              </a:rPr>
              <a:t>ses</a:t>
            </a:r>
            <a:r>
              <a:rPr sz="1200" spc="7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595959"/>
                </a:solidFill>
                <a:latin typeface="Tahoma"/>
                <a:cs typeface="Tahoma"/>
              </a:rPr>
              <a:t>enjeux,</a:t>
            </a:r>
            <a:r>
              <a:rPr sz="1200" spc="60" dirty="0">
                <a:solidFill>
                  <a:srgbClr val="595959"/>
                </a:solidFill>
                <a:latin typeface="Tahoma"/>
                <a:cs typeface="Tahoma"/>
              </a:rPr>
              <a:t> les</a:t>
            </a:r>
            <a:r>
              <a:rPr sz="1200" spc="6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70" dirty="0">
                <a:solidFill>
                  <a:srgbClr val="595959"/>
                </a:solidFill>
                <a:latin typeface="Tahoma"/>
                <a:cs typeface="Tahoma"/>
              </a:rPr>
              <a:t>réseaux</a:t>
            </a:r>
            <a:r>
              <a:rPr sz="1200" spc="7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595959"/>
                </a:solidFill>
                <a:latin typeface="Tahoma"/>
                <a:cs typeface="Tahoma"/>
              </a:rPr>
              <a:t>sociaux,</a:t>
            </a:r>
            <a:r>
              <a:rPr sz="1200" spc="60" dirty="0">
                <a:solidFill>
                  <a:srgbClr val="595959"/>
                </a:solidFill>
                <a:latin typeface="Tahoma"/>
                <a:cs typeface="Tahoma"/>
              </a:rPr>
              <a:t> les </a:t>
            </a:r>
            <a:r>
              <a:rPr sz="1200" spc="-36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65" dirty="0">
                <a:solidFill>
                  <a:srgbClr val="595959"/>
                </a:solidFill>
                <a:latin typeface="Tahoma"/>
                <a:cs typeface="Tahoma"/>
              </a:rPr>
              <a:t>médias…</a:t>
            </a:r>
            <a:endParaRPr sz="1200">
              <a:latin typeface="Tahoma"/>
              <a:cs typeface="Tahoma"/>
            </a:endParaRPr>
          </a:p>
          <a:p>
            <a:pPr marL="332740" indent="-287020">
              <a:lnSpc>
                <a:spcPts val="1365"/>
              </a:lnSpc>
              <a:buChar char="-"/>
              <a:tabLst>
                <a:tab pos="332740" algn="l"/>
                <a:tab pos="333375" algn="l"/>
              </a:tabLst>
            </a:pPr>
            <a:r>
              <a:rPr sz="1200" spc="95" dirty="0">
                <a:solidFill>
                  <a:srgbClr val="595959"/>
                </a:solidFill>
                <a:latin typeface="Tahoma"/>
                <a:cs typeface="Tahoma"/>
              </a:rPr>
              <a:t>Construction</a:t>
            </a:r>
            <a:r>
              <a:rPr sz="1200" spc="-9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65" dirty="0">
                <a:solidFill>
                  <a:srgbClr val="595959"/>
                </a:solidFill>
                <a:latin typeface="Tahoma"/>
                <a:cs typeface="Tahoma"/>
              </a:rPr>
              <a:t>d’ateliers</a:t>
            </a:r>
            <a:endParaRPr sz="1200">
              <a:latin typeface="Tahoma"/>
              <a:cs typeface="Tahoma"/>
            </a:endParaRPr>
          </a:p>
          <a:p>
            <a:pPr marL="332740" indent="-287020">
              <a:lnSpc>
                <a:spcPts val="1425"/>
              </a:lnSpc>
              <a:buChar char="-"/>
              <a:tabLst>
                <a:tab pos="332740" algn="l"/>
                <a:tab pos="333375" algn="l"/>
              </a:tabLst>
            </a:pPr>
            <a:r>
              <a:rPr sz="1200" spc="110" dirty="0">
                <a:solidFill>
                  <a:srgbClr val="595959"/>
                </a:solidFill>
                <a:latin typeface="Tahoma"/>
                <a:cs typeface="Tahoma"/>
              </a:rPr>
              <a:t>Méthodologie</a:t>
            </a:r>
            <a:r>
              <a:rPr sz="1200" spc="-8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120" dirty="0">
                <a:solidFill>
                  <a:srgbClr val="595959"/>
                </a:solidFill>
                <a:latin typeface="Tahoma"/>
                <a:cs typeface="Tahoma"/>
              </a:rPr>
              <a:t>de</a:t>
            </a:r>
            <a:r>
              <a:rPr sz="1200" spc="-8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70" dirty="0">
                <a:solidFill>
                  <a:srgbClr val="595959"/>
                </a:solidFill>
                <a:latin typeface="Tahoma"/>
                <a:cs typeface="Tahoma"/>
              </a:rPr>
              <a:t>projets</a:t>
            </a:r>
            <a:endParaRPr sz="1200">
              <a:latin typeface="Tahoma"/>
              <a:cs typeface="Tahoma"/>
            </a:endParaRPr>
          </a:p>
          <a:p>
            <a:pPr marL="332740" marR="5715" indent="-287020">
              <a:lnSpc>
                <a:spcPts val="1430"/>
              </a:lnSpc>
              <a:spcBef>
                <a:spcPts val="45"/>
              </a:spcBef>
              <a:buChar char="-"/>
              <a:tabLst>
                <a:tab pos="332740" algn="l"/>
                <a:tab pos="333375" algn="l"/>
              </a:tabLst>
            </a:pPr>
            <a:r>
              <a:rPr sz="1200" spc="95" dirty="0">
                <a:solidFill>
                  <a:srgbClr val="595959"/>
                </a:solidFill>
                <a:latin typeface="Tahoma"/>
                <a:cs typeface="Tahoma"/>
              </a:rPr>
              <a:t>Découverte</a:t>
            </a:r>
            <a:r>
              <a:rPr sz="1200" spc="8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120" dirty="0">
                <a:solidFill>
                  <a:srgbClr val="595959"/>
                </a:solidFill>
                <a:latin typeface="Tahoma"/>
                <a:cs typeface="Tahoma"/>
              </a:rPr>
              <a:t>de</a:t>
            </a:r>
            <a:r>
              <a:rPr sz="1200" spc="8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595959"/>
                </a:solidFill>
                <a:latin typeface="Tahoma"/>
                <a:cs typeface="Tahoma"/>
              </a:rPr>
              <a:t>ressources,</a:t>
            </a:r>
            <a:r>
              <a:rPr sz="1200" spc="8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120" dirty="0">
                <a:solidFill>
                  <a:srgbClr val="595959"/>
                </a:solidFill>
                <a:latin typeface="Tahoma"/>
                <a:cs typeface="Tahoma"/>
              </a:rPr>
              <a:t>de</a:t>
            </a:r>
            <a:r>
              <a:rPr sz="1200" spc="8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65" dirty="0">
                <a:solidFill>
                  <a:srgbClr val="595959"/>
                </a:solidFill>
                <a:latin typeface="Tahoma"/>
                <a:cs typeface="Tahoma"/>
              </a:rPr>
              <a:t>jeux</a:t>
            </a:r>
            <a:r>
              <a:rPr sz="1200" spc="8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90" dirty="0">
                <a:solidFill>
                  <a:srgbClr val="595959"/>
                </a:solidFill>
                <a:latin typeface="Tahoma"/>
                <a:cs typeface="Tahoma"/>
              </a:rPr>
              <a:t>autour</a:t>
            </a:r>
            <a:r>
              <a:rPr sz="1200" spc="8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120" dirty="0">
                <a:solidFill>
                  <a:srgbClr val="595959"/>
                </a:solidFill>
                <a:latin typeface="Tahoma"/>
                <a:cs typeface="Tahoma"/>
              </a:rPr>
              <a:t>de </a:t>
            </a:r>
            <a:r>
              <a:rPr sz="1200" spc="-36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595959"/>
                </a:solidFill>
                <a:latin typeface="Tahoma"/>
                <a:cs typeface="Tahoma"/>
              </a:rPr>
              <a:t>l’EMI</a:t>
            </a:r>
            <a:endParaRPr sz="1200">
              <a:latin typeface="Tahoma"/>
              <a:cs typeface="Tahoma"/>
            </a:endParaRPr>
          </a:p>
          <a:p>
            <a:pPr marL="332740" indent="-287020">
              <a:lnSpc>
                <a:spcPts val="1375"/>
              </a:lnSpc>
              <a:buChar char="-"/>
              <a:tabLst>
                <a:tab pos="332740" algn="l"/>
                <a:tab pos="333375" algn="l"/>
              </a:tabLst>
            </a:pPr>
            <a:r>
              <a:rPr sz="1200" spc="95" dirty="0">
                <a:solidFill>
                  <a:srgbClr val="595959"/>
                </a:solidFill>
                <a:latin typeface="Tahoma"/>
                <a:cs typeface="Tahoma"/>
              </a:rPr>
              <a:t>Découverte</a:t>
            </a:r>
            <a:r>
              <a:rPr sz="1200" spc="-7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120" dirty="0">
                <a:solidFill>
                  <a:srgbClr val="595959"/>
                </a:solidFill>
                <a:latin typeface="Tahoma"/>
                <a:cs typeface="Tahoma"/>
              </a:rPr>
              <a:t>de</a:t>
            </a:r>
            <a:r>
              <a:rPr sz="1200" spc="-7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595959"/>
                </a:solidFill>
                <a:latin typeface="Tahoma"/>
                <a:cs typeface="Tahoma"/>
              </a:rPr>
              <a:t>la</a:t>
            </a:r>
            <a:r>
              <a:rPr sz="1200" spc="-7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100" dirty="0">
                <a:solidFill>
                  <a:srgbClr val="595959"/>
                </a:solidFill>
                <a:latin typeface="Tahoma"/>
                <a:cs typeface="Tahoma"/>
              </a:rPr>
              <a:t>bibliothèque/médiathèque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98775" y="1886279"/>
            <a:ext cx="13474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indent="-320675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332740" algn="l"/>
                <a:tab pos="333375" algn="l"/>
              </a:tabLst>
            </a:pPr>
            <a:r>
              <a:rPr sz="1200" b="1" spc="25" dirty="0">
                <a:solidFill>
                  <a:srgbClr val="595959"/>
                </a:solidFill>
                <a:latin typeface="Tahoma"/>
                <a:cs typeface="Tahoma"/>
              </a:rPr>
              <a:t>Partenaires</a:t>
            </a:r>
            <a:r>
              <a:rPr sz="1200" b="1" spc="-8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b="1" spc="-125" dirty="0">
                <a:solidFill>
                  <a:srgbClr val="595959"/>
                </a:solidFill>
                <a:latin typeface="Tahoma"/>
                <a:cs typeface="Tahoma"/>
              </a:rPr>
              <a:t>: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32325" y="2352275"/>
            <a:ext cx="1047749" cy="9524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32734" y="2472179"/>
            <a:ext cx="1297233" cy="43766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52635" y="1419360"/>
            <a:ext cx="1372173" cy="755842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5044237" y="3419803"/>
            <a:ext cx="3103880" cy="1546225"/>
            <a:chOff x="5044237" y="3419803"/>
            <a:chExt cx="3103880" cy="1546225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70196" y="4270150"/>
              <a:ext cx="1609725" cy="69532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34962" y="4276175"/>
              <a:ext cx="1112922" cy="68324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44237" y="3419803"/>
              <a:ext cx="1990724" cy="828674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260950" y="3419803"/>
            <a:ext cx="1228724" cy="685799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8481450" y="4552846"/>
            <a:ext cx="1854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85" dirty="0">
                <a:solidFill>
                  <a:srgbClr val="595959"/>
                </a:solidFill>
                <a:latin typeface="Tahoma"/>
                <a:cs typeface="Tahoma"/>
              </a:rPr>
              <a:t>...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47475" y="412022"/>
            <a:ext cx="834961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699385" algn="l"/>
              </a:tabLst>
            </a:pPr>
            <a:r>
              <a:rPr sz="1900" spc="110" dirty="0"/>
              <a:t>LA</a:t>
            </a:r>
            <a:r>
              <a:rPr sz="1900" spc="-15" dirty="0"/>
              <a:t> </a:t>
            </a:r>
            <a:r>
              <a:rPr sz="1900" spc="40" dirty="0"/>
              <a:t>FORMATION</a:t>
            </a:r>
            <a:r>
              <a:rPr sz="1900" spc="-15" dirty="0"/>
              <a:t> </a:t>
            </a:r>
            <a:r>
              <a:rPr sz="1900" spc="80" dirty="0"/>
              <a:t>DES	</a:t>
            </a:r>
            <a:r>
              <a:rPr sz="1900" spc="35" dirty="0"/>
              <a:t>VOLONTAIRES</a:t>
            </a:r>
            <a:r>
              <a:rPr sz="1900" spc="-15" dirty="0"/>
              <a:t> </a:t>
            </a:r>
            <a:r>
              <a:rPr sz="1900" spc="105" dirty="0"/>
              <a:t>AU</a:t>
            </a:r>
            <a:r>
              <a:rPr sz="1900" spc="-10" dirty="0"/>
              <a:t> </a:t>
            </a:r>
            <a:r>
              <a:rPr sz="1900" spc="20" dirty="0"/>
              <a:t>SERVICE</a:t>
            </a:r>
            <a:r>
              <a:rPr sz="1900" spc="-15" dirty="0"/>
              <a:t> </a:t>
            </a:r>
            <a:r>
              <a:rPr sz="1900" spc="114" dirty="0"/>
              <a:t>DE</a:t>
            </a:r>
            <a:r>
              <a:rPr sz="1900" spc="-15" dirty="0"/>
              <a:t> </a:t>
            </a:r>
            <a:r>
              <a:rPr sz="1900" spc="30" dirty="0"/>
              <a:t>L’EDUCATION </a:t>
            </a:r>
            <a:r>
              <a:rPr sz="1900" spc="-540" dirty="0"/>
              <a:t> </a:t>
            </a:r>
            <a:r>
              <a:rPr sz="1900" spc="80" dirty="0"/>
              <a:t>AUX</a:t>
            </a:r>
            <a:r>
              <a:rPr sz="1900" spc="-25" dirty="0"/>
              <a:t> </a:t>
            </a:r>
            <a:r>
              <a:rPr sz="1900" spc="35" dirty="0"/>
              <a:t>MÉDIAS</a:t>
            </a:r>
            <a:r>
              <a:rPr sz="1900" spc="-20" dirty="0"/>
              <a:t> </a:t>
            </a:r>
            <a:r>
              <a:rPr sz="1900" spc="55" dirty="0"/>
              <a:t>ET</a:t>
            </a:r>
            <a:r>
              <a:rPr sz="1900" spc="-20" dirty="0"/>
              <a:t> </a:t>
            </a:r>
            <a:r>
              <a:rPr sz="1900" spc="150" dirty="0"/>
              <a:t>À</a:t>
            </a:r>
            <a:r>
              <a:rPr sz="1900" spc="-20" dirty="0"/>
              <a:t> </a:t>
            </a:r>
            <a:r>
              <a:rPr sz="1900" spc="5" dirty="0"/>
              <a:t>L’INFORMATION</a:t>
            </a:r>
            <a:endParaRPr sz="19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46750" y="83750"/>
            <a:ext cx="1438248" cy="3203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836198" y="1573075"/>
            <a:ext cx="5176520" cy="3329940"/>
          </a:xfrm>
          <a:custGeom>
            <a:avLst/>
            <a:gdLst/>
            <a:ahLst/>
            <a:cxnLst/>
            <a:rect l="l" t="t" r="r" b="b"/>
            <a:pathLst>
              <a:path w="5176520" h="3329940">
                <a:moveTo>
                  <a:pt x="0" y="0"/>
                </a:moveTo>
                <a:lnTo>
                  <a:pt x="5176500" y="0"/>
                </a:lnTo>
                <a:lnTo>
                  <a:pt x="5176500" y="3329399"/>
                </a:lnTo>
                <a:lnTo>
                  <a:pt x="0" y="3329399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D1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35499" y="0"/>
            <a:ext cx="1708785" cy="615950"/>
          </a:xfrm>
          <a:custGeom>
            <a:avLst/>
            <a:gdLst/>
            <a:ahLst/>
            <a:cxnLst/>
            <a:rect l="l" t="t" r="r" b="b"/>
            <a:pathLst>
              <a:path w="1708784" h="615950">
                <a:moveTo>
                  <a:pt x="1708499" y="615599"/>
                </a:moveTo>
                <a:lnTo>
                  <a:pt x="0" y="615599"/>
                </a:lnTo>
                <a:lnTo>
                  <a:pt x="0" y="0"/>
                </a:lnTo>
                <a:lnTo>
                  <a:pt x="1708499" y="0"/>
                </a:lnTo>
                <a:lnTo>
                  <a:pt x="1708499" y="6155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9675" y="2117454"/>
            <a:ext cx="2786380" cy="111315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algn="just">
              <a:lnSpc>
                <a:spcPts val="1430"/>
              </a:lnSpc>
              <a:spcBef>
                <a:spcPts val="155"/>
              </a:spcBef>
            </a:pPr>
            <a:r>
              <a:rPr sz="1200" spc="50" dirty="0">
                <a:solidFill>
                  <a:srgbClr val="595959"/>
                </a:solidFill>
                <a:latin typeface="Tahoma"/>
                <a:cs typeface="Tahoma"/>
              </a:rPr>
              <a:t>L’Afev</a:t>
            </a:r>
            <a:r>
              <a:rPr sz="1200" spc="5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85" dirty="0">
                <a:solidFill>
                  <a:srgbClr val="595959"/>
                </a:solidFill>
                <a:latin typeface="Tahoma"/>
                <a:cs typeface="Tahoma"/>
              </a:rPr>
              <a:t>et</a:t>
            </a:r>
            <a:r>
              <a:rPr sz="1200" spc="9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595959"/>
                </a:solidFill>
                <a:latin typeface="Tahoma"/>
                <a:cs typeface="Tahoma"/>
              </a:rPr>
              <a:t>les</a:t>
            </a:r>
            <a:r>
              <a:rPr sz="1200" spc="6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100" dirty="0">
                <a:solidFill>
                  <a:srgbClr val="595959"/>
                </a:solidFill>
                <a:latin typeface="Tahoma"/>
                <a:cs typeface="Tahoma"/>
              </a:rPr>
              <a:t>bibliothèques</a:t>
            </a:r>
            <a:r>
              <a:rPr sz="1200" spc="10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110" dirty="0">
                <a:solidFill>
                  <a:srgbClr val="595959"/>
                </a:solidFill>
                <a:latin typeface="Tahoma"/>
                <a:cs typeface="Tahoma"/>
              </a:rPr>
              <a:t>ont </a:t>
            </a:r>
            <a:r>
              <a:rPr sz="1200" spc="11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95" dirty="0">
                <a:solidFill>
                  <a:srgbClr val="595959"/>
                </a:solidFill>
                <a:latin typeface="Tahoma"/>
                <a:cs typeface="Tahoma"/>
              </a:rPr>
              <a:t>proposé</a:t>
            </a:r>
            <a:r>
              <a:rPr sz="1200" spc="10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75" dirty="0">
                <a:solidFill>
                  <a:srgbClr val="595959"/>
                </a:solidFill>
                <a:latin typeface="Tahoma"/>
                <a:cs typeface="Tahoma"/>
              </a:rPr>
              <a:t>d’autres</a:t>
            </a:r>
            <a:r>
              <a:rPr sz="1200" spc="80" dirty="0">
                <a:solidFill>
                  <a:srgbClr val="595959"/>
                </a:solidFill>
                <a:latin typeface="Tahoma"/>
                <a:cs typeface="Tahoma"/>
              </a:rPr>
              <a:t> types</a:t>
            </a:r>
            <a:r>
              <a:rPr sz="1200" spc="85" dirty="0">
                <a:solidFill>
                  <a:srgbClr val="595959"/>
                </a:solidFill>
                <a:latin typeface="Tahoma"/>
                <a:cs typeface="Tahoma"/>
              </a:rPr>
              <a:t> d’actions </a:t>
            </a:r>
            <a:r>
              <a:rPr sz="1200" spc="9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85" dirty="0">
                <a:solidFill>
                  <a:srgbClr val="595959"/>
                </a:solidFill>
                <a:latin typeface="Tahoma"/>
                <a:cs typeface="Tahoma"/>
              </a:rPr>
              <a:t>aux</a:t>
            </a:r>
            <a:r>
              <a:rPr sz="1200" spc="-7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595959"/>
                </a:solidFill>
                <a:latin typeface="Tahoma"/>
                <a:cs typeface="Tahoma"/>
              </a:rPr>
              <a:t>volontaires.</a:t>
            </a:r>
            <a:endParaRPr sz="1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 dirty="0">
              <a:latin typeface="Tahoma"/>
              <a:cs typeface="Tahoma"/>
            </a:endParaRPr>
          </a:p>
          <a:p>
            <a:pPr marL="12700" marR="5080" algn="just">
              <a:lnSpc>
                <a:spcPts val="1430"/>
              </a:lnSpc>
            </a:pPr>
            <a:r>
              <a:rPr sz="1200" spc="-480" dirty="0">
                <a:solidFill>
                  <a:srgbClr val="595959"/>
                </a:solidFill>
                <a:latin typeface="Tahoma"/>
                <a:cs typeface="Tahoma"/>
              </a:rPr>
              <a:t>→</a:t>
            </a:r>
            <a:r>
              <a:rPr lang="fr-FR" sz="1200" spc="-48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70" dirty="0">
                <a:solidFill>
                  <a:srgbClr val="595959"/>
                </a:solidFill>
                <a:latin typeface="Tahoma"/>
                <a:cs typeface="Tahoma"/>
              </a:rPr>
              <a:t>Ateliers</a:t>
            </a:r>
            <a:r>
              <a:rPr sz="1200" spc="7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90" dirty="0">
                <a:solidFill>
                  <a:srgbClr val="595959"/>
                </a:solidFill>
                <a:latin typeface="Tahoma"/>
                <a:cs typeface="Tahoma"/>
              </a:rPr>
              <a:t>autour</a:t>
            </a:r>
            <a:r>
              <a:rPr sz="1200" spc="9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120" dirty="0">
                <a:solidFill>
                  <a:srgbClr val="595959"/>
                </a:solidFill>
                <a:latin typeface="Tahoma"/>
                <a:cs typeface="Tahoma"/>
              </a:rPr>
              <a:t>de</a:t>
            </a:r>
            <a:r>
              <a:rPr sz="1200" spc="12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595959"/>
                </a:solidFill>
                <a:latin typeface="Tahoma"/>
                <a:cs typeface="Tahoma"/>
              </a:rPr>
              <a:t>l’EMI</a:t>
            </a:r>
            <a:r>
              <a:rPr sz="1200" spc="6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114" dirty="0">
                <a:solidFill>
                  <a:srgbClr val="595959"/>
                </a:solidFill>
                <a:latin typeface="Tahoma"/>
                <a:cs typeface="Tahoma"/>
              </a:rPr>
              <a:t>en </a:t>
            </a:r>
            <a:r>
              <a:rPr sz="1200" spc="12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80" dirty="0">
                <a:solidFill>
                  <a:srgbClr val="595959"/>
                </a:solidFill>
                <a:latin typeface="Tahoma"/>
                <a:cs typeface="Tahoma"/>
              </a:rPr>
              <a:t>visioconférence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9675" y="3384279"/>
            <a:ext cx="2833125" cy="10951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80" dirty="0">
                <a:solidFill>
                  <a:srgbClr val="595959"/>
                </a:solidFill>
                <a:latin typeface="Tahoma"/>
                <a:cs typeface="Tahoma"/>
              </a:rPr>
              <a:t>→</a:t>
            </a:r>
            <a:r>
              <a:rPr sz="1200" spc="-6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lang="fr-FR" sz="1200" spc="-65" dirty="0">
                <a:solidFill>
                  <a:srgbClr val="595959"/>
                </a:solidFill>
                <a:latin typeface="Tahoma"/>
                <a:cs typeface="Tahoma"/>
              </a:rPr>
              <a:t>  </a:t>
            </a:r>
            <a:r>
              <a:rPr sz="1200" spc="114" dirty="0" err="1">
                <a:solidFill>
                  <a:srgbClr val="595959"/>
                </a:solidFill>
                <a:latin typeface="Tahoma"/>
                <a:cs typeface="Tahoma"/>
              </a:rPr>
              <a:t>R</a:t>
            </a:r>
            <a:r>
              <a:rPr sz="1200" spc="75" dirty="0" err="1">
                <a:solidFill>
                  <a:srgbClr val="595959"/>
                </a:solidFill>
                <a:latin typeface="Tahoma"/>
                <a:cs typeface="Tahoma"/>
              </a:rPr>
              <a:t>éalisation</a:t>
            </a:r>
            <a:r>
              <a:rPr sz="1200" spc="-6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120" dirty="0">
                <a:solidFill>
                  <a:srgbClr val="595959"/>
                </a:solidFill>
                <a:latin typeface="Tahoma"/>
                <a:cs typeface="Tahoma"/>
              </a:rPr>
              <a:t>de</a:t>
            </a:r>
            <a:r>
              <a:rPr sz="1200" spc="-6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595959"/>
                </a:solidFill>
                <a:latin typeface="Tahoma"/>
                <a:cs typeface="Tahoma"/>
              </a:rPr>
              <a:t>vidéos,</a:t>
            </a:r>
            <a:r>
              <a:rPr sz="1200" spc="-6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120" dirty="0">
                <a:solidFill>
                  <a:srgbClr val="595959"/>
                </a:solidFill>
                <a:latin typeface="Tahoma"/>
                <a:cs typeface="Tahoma"/>
              </a:rPr>
              <a:t>de</a:t>
            </a:r>
            <a:r>
              <a:rPr sz="1200" spc="-6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95" dirty="0">
                <a:solidFill>
                  <a:srgbClr val="595959"/>
                </a:solidFill>
                <a:latin typeface="Tahoma"/>
                <a:cs typeface="Tahoma"/>
              </a:rPr>
              <a:t>podcasts</a:t>
            </a:r>
            <a:endParaRPr sz="1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 dirty="0">
              <a:latin typeface="Tahoma"/>
              <a:cs typeface="Tahoma"/>
            </a:endParaRPr>
          </a:p>
          <a:p>
            <a:pPr marL="12700" marR="5080">
              <a:lnSpc>
                <a:spcPts val="1430"/>
              </a:lnSpc>
            </a:pPr>
            <a:r>
              <a:rPr sz="1200" spc="-480" dirty="0">
                <a:solidFill>
                  <a:srgbClr val="595959"/>
                </a:solidFill>
                <a:latin typeface="Tahoma"/>
                <a:cs typeface="Tahoma"/>
              </a:rPr>
              <a:t>→</a:t>
            </a:r>
            <a:r>
              <a:rPr sz="1200" spc="9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lang="fr-FR" sz="1200" spc="95" dirty="0">
                <a:solidFill>
                  <a:srgbClr val="595959"/>
                </a:solidFill>
                <a:latin typeface="Tahoma"/>
                <a:cs typeface="Tahoma"/>
              </a:rPr>
              <a:t> É</a:t>
            </a:r>
            <a:r>
              <a:rPr sz="1200" spc="95" dirty="0" err="1">
                <a:solidFill>
                  <a:srgbClr val="595959"/>
                </a:solidFill>
                <a:latin typeface="Tahoma"/>
                <a:cs typeface="Tahoma"/>
              </a:rPr>
              <a:t>c</a:t>
            </a:r>
            <a:r>
              <a:rPr sz="1200" spc="60" dirty="0" err="1">
                <a:solidFill>
                  <a:srgbClr val="595959"/>
                </a:solidFill>
                <a:latin typeface="Tahoma"/>
                <a:cs typeface="Tahoma"/>
              </a:rPr>
              <a:t>r</a:t>
            </a:r>
            <a:r>
              <a:rPr sz="1200" spc="80" dirty="0" err="1">
                <a:solidFill>
                  <a:srgbClr val="595959"/>
                </a:solidFill>
                <a:latin typeface="Tahoma"/>
                <a:cs typeface="Tahoma"/>
              </a:rPr>
              <a:t>itu</a:t>
            </a:r>
            <a:r>
              <a:rPr sz="1200" spc="60" dirty="0" err="1">
                <a:solidFill>
                  <a:srgbClr val="595959"/>
                </a:solidFill>
                <a:latin typeface="Tahoma"/>
                <a:cs typeface="Tahoma"/>
              </a:rPr>
              <a:t>r</a:t>
            </a:r>
            <a:r>
              <a:rPr sz="1200" spc="90" dirty="0" err="1">
                <a:solidFill>
                  <a:srgbClr val="595959"/>
                </a:solidFill>
                <a:latin typeface="Tahoma"/>
                <a:cs typeface="Tahoma"/>
              </a:rPr>
              <a:t>e</a:t>
            </a:r>
            <a:r>
              <a:rPr sz="1200" spc="9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105" dirty="0">
                <a:solidFill>
                  <a:srgbClr val="595959"/>
                </a:solidFill>
                <a:latin typeface="Tahoma"/>
                <a:cs typeface="Tahoma"/>
              </a:rPr>
              <a:t>d</a:t>
            </a:r>
            <a:r>
              <a:rPr sz="1200" spc="25" dirty="0">
                <a:solidFill>
                  <a:srgbClr val="595959"/>
                </a:solidFill>
                <a:latin typeface="Tahoma"/>
                <a:cs typeface="Tahoma"/>
              </a:rPr>
              <a:t>’</a:t>
            </a:r>
            <a:r>
              <a:rPr sz="1200" spc="75" dirty="0">
                <a:solidFill>
                  <a:srgbClr val="595959"/>
                </a:solidFill>
                <a:latin typeface="Tahoma"/>
                <a:cs typeface="Tahoma"/>
              </a:rPr>
              <a:t>a</a:t>
            </a:r>
            <a:r>
              <a:rPr sz="1200" spc="65" dirty="0">
                <a:solidFill>
                  <a:srgbClr val="595959"/>
                </a:solidFill>
                <a:latin typeface="Tahoma"/>
                <a:cs typeface="Tahoma"/>
              </a:rPr>
              <a:t>r</a:t>
            </a:r>
            <a:r>
              <a:rPr sz="1200" spc="70" dirty="0">
                <a:solidFill>
                  <a:srgbClr val="595959"/>
                </a:solidFill>
                <a:latin typeface="Tahoma"/>
                <a:cs typeface="Tahoma"/>
              </a:rPr>
              <a:t>ti</a:t>
            </a:r>
            <a:r>
              <a:rPr sz="1200" spc="105" dirty="0">
                <a:solidFill>
                  <a:srgbClr val="595959"/>
                </a:solidFill>
                <a:latin typeface="Tahoma"/>
                <a:cs typeface="Tahoma"/>
              </a:rPr>
              <a:t>c</a:t>
            </a:r>
            <a:r>
              <a:rPr sz="1200" spc="60" dirty="0">
                <a:solidFill>
                  <a:srgbClr val="595959"/>
                </a:solidFill>
                <a:latin typeface="Tahoma"/>
                <a:cs typeface="Tahoma"/>
              </a:rPr>
              <a:t>les</a:t>
            </a:r>
            <a:r>
              <a:rPr sz="1200" spc="9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105" dirty="0">
                <a:solidFill>
                  <a:srgbClr val="595959"/>
                </a:solidFill>
                <a:latin typeface="Tahoma"/>
                <a:cs typeface="Tahoma"/>
              </a:rPr>
              <a:t>pour</a:t>
            </a:r>
            <a:r>
              <a:rPr sz="1200" spc="9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70" dirty="0">
                <a:solidFill>
                  <a:srgbClr val="595959"/>
                </a:solidFill>
                <a:latin typeface="Tahoma"/>
                <a:cs typeface="Tahoma"/>
              </a:rPr>
              <a:t>le</a:t>
            </a:r>
            <a:r>
              <a:rPr sz="1200" spc="9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110" dirty="0">
                <a:solidFill>
                  <a:srgbClr val="595959"/>
                </a:solidFill>
                <a:latin typeface="Tahoma"/>
                <a:cs typeface="Tahoma"/>
              </a:rPr>
              <a:t>blog</a:t>
            </a:r>
            <a:r>
              <a:rPr sz="1200" spc="95" dirty="0">
                <a:solidFill>
                  <a:srgbClr val="595959"/>
                </a:solidFill>
                <a:latin typeface="Tahoma"/>
                <a:cs typeface="Tahoma"/>
              </a:rPr>
              <a:t> de  </a:t>
            </a:r>
            <a:r>
              <a:rPr sz="1200" spc="60" dirty="0">
                <a:solidFill>
                  <a:srgbClr val="595959"/>
                </a:solidFill>
                <a:latin typeface="Tahoma"/>
                <a:cs typeface="Tahoma"/>
              </a:rPr>
              <a:t>la</a:t>
            </a:r>
            <a:r>
              <a:rPr sz="1200" spc="-7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100" dirty="0">
                <a:solidFill>
                  <a:srgbClr val="595959"/>
                </a:solidFill>
                <a:latin typeface="Tahoma"/>
                <a:cs typeface="Tahoma"/>
              </a:rPr>
              <a:t>bibliothèque</a:t>
            </a:r>
            <a:endParaRPr sz="1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spc="-110" dirty="0">
                <a:solidFill>
                  <a:srgbClr val="595959"/>
                </a:solidFill>
                <a:latin typeface="Tahoma"/>
                <a:cs typeface="Tahoma"/>
              </a:rPr>
              <a:t>...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56374" y="1408185"/>
            <a:ext cx="1346200" cy="359410"/>
          </a:xfrm>
          <a:custGeom>
            <a:avLst/>
            <a:gdLst/>
            <a:ahLst/>
            <a:cxnLst/>
            <a:rect l="l" t="t" r="r" b="b"/>
            <a:pathLst>
              <a:path w="1346200" h="359410">
                <a:moveTo>
                  <a:pt x="1318647" y="359028"/>
                </a:moveTo>
                <a:lnTo>
                  <a:pt x="0" y="325614"/>
                </a:lnTo>
                <a:lnTo>
                  <a:pt x="27152" y="0"/>
                </a:lnTo>
                <a:lnTo>
                  <a:pt x="1345799" y="33414"/>
                </a:lnTo>
                <a:lnTo>
                  <a:pt x="1318647" y="359028"/>
                </a:lnTo>
                <a:close/>
              </a:path>
            </a:pathLst>
          </a:custGeom>
          <a:solidFill>
            <a:srgbClr val="C8D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271281" y="1936754"/>
            <a:ext cx="5467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3065" algn="l"/>
              </a:tabLst>
            </a:pPr>
            <a:r>
              <a:rPr sz="1200" b="1" spc="55" dirty="0">
                <a:solidFill>
                  <a:srgbClr val="595959"/>
                </a:solidFill>
                <a:latin typeface="Tahoma"/>
                <a:cs typeface="Tahoma"/>
              </a:rPr>
              <a:t>de	</a:t>
            </a:r>
            <a:r>
              <a:rPr sz="1200" b="1" spc="10" dirty="0">
                <a:solidFill>
                  <a:srgbClr val="595959"/>
                </a:solidFill>
                <a:latin typeface="Tahoma"/>
                <a:cs typeface="Tahoma"/>
              </a:rPr>
              <a:t>la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84950" y="1495691"/>
            <a:ext cx="4264025" cy="8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60" dirty="0">
                <a:solidFill>
                  <a:srgbClr val="FFFFFF"/>
                </a:solidFill>
                <a:latin typeface="Tahoma"/>
                <a:cs typeface="Tahoma"/>
              </a:rPr>
              <a:t>FOCUS</a:t>
            </a:r>
            <a:r>
              <a:rPr sz="13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25" dirty="0">
                <a:solidFill>
                  <a:srgbClr val="FFFFFF"/>
                </a:solidFill>
                <a:latin typeface="Tahoma"/>
                <a:cs typeface="Tahoma"/>
              </a:rPr>
              <a:t>SUR</a:t>
            </a:r>
            <a:r>
              <a:rPr sz="13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135" dirty="0">
                <a:solidFill>
                  <a:srgbClr val="FFFFFF"/>
                </a:solidFill>
                <a:latin typeface="Tahoma"/>
                <a:cs typeface="Tahoma"/>
              </a:rPr>
              <a:t>:</a:t>
            </a:r>
            <a:endParaRPr sz="13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Tahoma"/>
              <a:cs typeface="Tahoma"/>
            </a:endParaRPr>
          </a:p>
          <a:p>
            <a:pPr marL="186690" marR="5080">
              <a:lnSpc>
                <a:spcPct val="114599"/>
              </a:lnSpc>
              <a:tabLst>
                <a:tab pos="1400175" algn="l"/>
                <a:tab pos="1673860" algn="l"/>
                <a:tab pos="1992630" algn="l"/>
                <a:tab pos="3437890" algn="l"/>
                <a:tab pos="3818890" algn="l"/>
              </a:tabLst>
            </a:pPr>
            <a:r>
              <a:rPr sz="1200" b="1" spc="30" dirty="0">
                <a:solidFill>
                  <a:srgbClr val="595959"/>
                </a:solidFill>
                <a:latin typeface="Tahoma"/>
                <a:cs typeface="Tahoma"/>
              </a:rPr>
              <a:t>Participation	</a:t>
            </a:r>
            <a:r>
              <a:rPr sz="1200" b="1" spc="20" dirty="0">
                <a:solidFill>
                  <a:srgbClr val="595959"/>
                </a:solidFill>
                <a:latin typeface="Tahoma"/>
                <a:cs typeface="Tahoma"/>
              </a:rPr>
              <a:t>à	</a:t>
            </a:r>
            <a:r>
              <a:rPr sz="1200" b="1" spc="10" dirty="0">
                <a:solidFill>
                  <a:srgbClr val="595959"/>
                </a:solidFill>
                <a:latin typeface="Tahoma"/>
                <a:cs typeface="Tahoma"/>
              </a:rPr>
              <a:t>la	</a:t>
            </a:r>
            <a:r>
              <a:rPr sz="1200" b="1" spc="40" dirty="0">
                <a:solidFill>
                  <a:srgbClr val="595959"/>
                </a:solidFill>
                <a:latin typeface="Tahoma"/>
                <a:cs typeface="Tahoma"/>
              </a:rPr>
              <a:t>programmation	</a:t>
            </a:r>
            <a:r>
              <a:rPr sz="1200" b="1" spc="50" dirty="0">
                <a:solidFill>
                  <a:srgbClr val="595959"/>
                </a:solidFill>
                <a:latin typeface="Tahoma"/>
                <a:cs typeface="Tahoma"/>
              </a:rPr>
              <a:t>en	</a:t>
            </a:r>
            <a:r>
              <a:rPr sz="1200" b="1" spc="35" dirty="0">
                <a:solidFill>
                  <a:srgbClr val="595959"/>
                </a:solidFill>
                <a:latin typeface="Tahoma"/>
                <a:cs typeface="Tahoma"/>
              </a:rPr>
              <a:t>ligne </a:t>
            </a:r>
            <a:r>
              <a:rPr sz="1200" b="1" spc="-34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b="1" spc="40" dirty="0">
                <a:solidFill>
                  <a:srgbClr val="595959"/>
                </a:solidFill>
                <a:latin typeface="Tahoma"/>
                <a:cs typeface="Tahoma"/>
              </a:rPr>
              <a:t>bibliothèque</a:t>
            </a:r>
            <a:r>
              <a:rPr sz="1200" b="1" spc="-1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b="1" spc="20" dirty="0">
                <a:solidFill>
                  <a:srgbClr val="595959"/>
                </a:solidFill>
                <a:latin typeface="Tahoma"/>
                <a:cs typeface="Tahoma"/>
              </a:rPr>
              <a:t>à</a:t>
            </a:r>
            <a:r>
              <a:rPr sz="1200" b="1" spc="-1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b="1" spc="25" dirty="0">
                <a:solidFill>
                  <a:srgbClr val="595959"/>
                </a:solidFill>
                <a:latin typeface="Tahoma"/>
                <a:cs typeface="Tahoma"/>
              </a:rPr>
              <a:t>Toulouse</a:t>
            </a:r>
            <a:r>
              <a:rPr sz="1200" b="1" spc="-1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b="1" spc="10" dirty="0">
                <a:solidFill>
                  <a:srgbClr val="595959"/>
                </a:solidFill>
                <a:latin typeface="Tahoma"/>
                <a:cs typeface="Tahoma"/>
              </a:rPr>
              <a:t>via</a:t>
            </a:r>
            <a:r>
              <a:rPr sz="1200" b="1" spc="-1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b="1" spc="10" dirty="0">
                <a:solidFill>
                  <a:srgbClr val="595959"/>
                </a:solidFill>
                <a:latin typeface="Tahoma"/>
                <a:cs typeface="Tahoma"/>
              </a:rPr>
              <a:t>la</a:t>
            </a:r>
            <a:r>
              <a:rPr sz="1200" b="1" spc="-1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b="1" spc="15" dirty="0">
                <a:solidFill>
                  <a:srgbClr val="595959"/>
                </a:solidFill>
                <a:latin typeface="Tahoma"/>
                <a:cs typeface="Tahoma"/>
              </a:rPr>
              <a:t>réalisation</a:t>
            </a:r>
            <a:r>
              <a:rPr sz="1200" b="1" spc="-1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b="1" spc="55" dirty="0">
                <a:solidFill>
                  <a:srgbClr val="595959"/>
                </a:solidFill>
                <a:latin typeface="Tahoma"/>
                <a:cs typeface="Tahoma"/>
              </a:rPr>
              <a:t>de</a:t>
            </a:r>
            <a:r>
              <a:rPr sz="1200" b="1" spc="-1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b="1" spc="30" dirty="0">
                <a:solidFill>
                  <a:srgbClr val="595959"/>
                </a:solidFill>
                <a:latin typeface="Tahoma"/>
                <a:cs typeface="Tahoma"/>
              </a:rPr>
              <a:t>vidéos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252599"/>
            <a:ext cx="6090285" cy="895985"/>
          </a:xfrm>
          <a:custGeom>
            <a:avLst/>
            <a:gdLst/>
            <a:ahLst/>
            <a:cxnLst/>
            <a:rect l="l" t="t" r="r" b="b"/>
            <a:pathLst>
              <a:path w="6090285" h="895985">
                <a:moveTo>
                  <a:pt x="0" y="895941"/>
                </a:moveTo>
                <a:lnTo>
                  <a:pt x="0" y="12204"/>
                </a:lnTo>
                <a:lnTo>
                  <a:pt x="6090124" y="0"/>
                </a:lnTo>
                <a:lnTo>
                  <a:pt x="6053655" y="883809"/>
                </a:lnTo>
                <a:lnTo>
                  <a:pt x="0" y="895941"/>
                </a:lnTo>
                <a:close/>
              </a:path>
            </a:pathLst>
          </a:custGeom>
          <a:solidFill>
            <a:srgbClr val="D1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67875" y="517779"/>
            <a:ext cx="55149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75" dirty="0">
                <a:solidFill>
                  <a:srgbClr val="FFFFFF"/>
                </a:solidFill>
              </a:rPr>
              <a:t>Actions</a:t>
            </a:r>
            <a:r>
              <a:rPr sz="2000" spc="-35" dirty="0">
                <a:solidFill>
                  <a:srgbClr val="FFFFFF"/>
                </a:solidFill>
              </a:rPr>
              <a:t> </a:t>
            </a:r>
            <a:r>
              <a:rPr sz="2000" spc="35" dirty="0">
                <a:solidFill>
                  <a:srgbClr val="FFFFFF"/>
                </a:solidFill>
              </a:rPr>
              <a:t>à</a:t>
            </a:r>
            <a:r>
              <a:rPr sz="2000" spc="-30" dirty="0">
                <a:solidFill>
                  <a:srgbClr val="FFFFFF"/>
                </a:solidFill>
              </a:rPr>
              <a:t> </a:t>
            </a:r>
            <a:r>
              <a:rPr sz="2000" spc="65" dirty="0">
                <a:solidFill>
                  <a:srgbClr val="FFFFFF"/>
                </a:solidFill>
              </a:rPr>
              <a:t>distance</a:t>
            </a:r>
            <a:r>
              <a:rPr sz="2000" spc="-30" dirty="0">
                <a:solidFill>
                  <a:srgbClr val="FFFFFF"/>
                </a:solidFill>
              </a:rPr>
              <a:t> </a:t>
            </a:r>
            <a:r>
              <a:rPr sz="2000" spc="55" dirty="0">
                <a:solidFill>
                  <a:srgbClr val="FFFFFF"/>
                </a:solidFill>
              </a:rPr>
              <a:t>avec</a:t>
            </a:r>
            <a:r>
              <a:rPr sz="2000" spc="-35" dirty="0">
                <a:solidFill>
                  <a:srgbClr val="FFFFFF"/>
                </a:solidFill>
              </a:rPr>
              <a:t> </a:t>
            </a:r>
            <a:r>
              <a:rPr sz="2000" spc="35" dirty="0">
                <a:solidFill>
                  <a:srgbClr val="FFFFFF"/>
                </a:solidFill>
              </a:rPr>
              <a:t>les</a:t>
            </a:r>
            <a:r>
              <a:rPr sz="2000" spc="-30" dirty="0">
                <a:solidFill>
                  <a:srgbClr val="FFFFFF"/>
                </a:solidFill>
              </a:rPr>
              <a:t> </a:t>
            </a:r>
            <a:r>
              <a:rPr sz="2000" spc="65" dirty="0">
                <a:solidFill>
                  <a:srgbClr val="FFFFFF"/>
                </a:solidFill>
              </a:rPr>
              <a:t>bibliothèques</a:t>
            </a:r>
            <a:endParaRPr sz="2000"/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85150" y="2451637"/>
            <a:ext cx="3486299" cy="22866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35499" y="0"/>
            <a:ext cx="1708785" cy="615950"/>
            <a:chOff x="7435499" y="0"/>
            <a:chExt cx="1708785" cy="6159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46749" y="83750"/>
              <a:ext cx="1438248" cy="3203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435499" y="0"/>
              <a:ext cx="1708785" cy="615950"/>
            </a:xfrm>
            <a:custGeom>
              <a:avLst/>
              <a:gdLst/>
              <a:ahLst/>
              <a:cxnLst/>
              <a:rect l="l" t="t" r="r" b="b"/>
              <a:pathLst>
                <a:path w="1708784" h="615950">
                  <a:moveTo>
                    <a:pt x="1708499" y="615599"/>
                  </a:moveTo>
                  <a:lnTo>
                    <a:pt x="0" y="615599"/>
                  </a:lnTo>
                  <a:lnTo>
                    <a:pt x="0" y="0"/>
                  </a:lnTo>
                  <a:lnTo>
                    <a:pt x="1708499" y="0"/>
                  </a:lnTo>
                  <a:lnTo>
                    <a:pt x="1708499" y="6155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87549" y="3089954"/>
            <a:ext cx="2129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05205" algn="l"/>
                <a:tab pos="1846580" algn="l"/>
              </a:tabLst>
            </a:pPr>
            <a:r>
              <a:rPr sz="1200" spc="30" dirty="0">
                <a:solidFill>
                  <a:srgbClr val="595959"/>
                </a:solidFill>
                <a:latin typeface="Tahoma"/>
                <a:cs typeface="Tahoma"/>
              </a:rPr>
              <a:t>v</a:t>
            </a:r>
            <a:r>
              <a:rPr sz="1200" spc="80" dirty="0">
                <a:solidFill>
                  <a:srgbClr val="595959"/>
                </a:solidFill>
                <a:latin typeface="Tahoma"/>
                <a:cs typeface="Tahoma"/>
              </a:rPr>
              <a:t>olontai</a:t>
            </a:r>
            <a:r>
              <a:rPr sz="1200" spc="55" dirty="0">
                <a:solidFill>
                  <a:srgbClr val="595959"/>
                </a:solidFill>
                <a:latin typeface="Tahoma"/>
                <a:cs typeface="Tahoma"/>
              </a:rPr>
              <a:t>r</a:t>
            </a:r>
            <a:r>
              <a:rPr sz="1200" spc="70" dirty="0">
                <a:solidFill>
                  <a:srgbClr val="595959"/>
                </a:solidFill>
                <a:latin typeface="Tahoma"/>
                <a:cs typeface="Tahoma"/>
              </a:rPr>
              <a:t>es</a:t>
            </a:r>
            <a:r>
              <a:rPr sz="1200" dirty="0">
                <a:solidFill>
                  <a:srgbClr val="595959"/>
                </a:solidFill>
                <a:latin typeface="Tahoma"/>
                <a:cs typeface="Tahoma"/>
              </a:rPr>
              <a:t>	</a:t>
            </a:r>
            <a:r>
              <a:rPr sz="1200" spc="105" dirty="0">
                <a:solidFill>
                  <a:srgbClr val="595959"/>
                </a:solidFill>
                <a:latin typeface="Tahoma"/>
                <a:cs typeface="Tahoma"/>
              </a:rPr>
              <a:t>d</a:t>
            </a:r>
            <a:r>
              <a:rPr sz="1200" spc="25" dirty="0">
                <a:solidFill>
                  <a:srgbClr val="595959"/>
                </a:solidFill>
                <a:latin typeface="Tahoma"/>
                <a:cs typeface="Tahoma"/>
              </a:rPr>
              <a:t>’</a:t>
            </a:r>
            <a:r>
              <a:rPr sz="1200" spc="130" dirty="0">
                <a:solidFill>
                  <a:srgbClr val="595959"/>
                </a:solidFill>
                <a:latin typeface="Tahoma"/>
                <a:cs typeface="Tahoma"/>
              </a:rPr>
              <a:t>anim</a:t>
            </a:r>
            <a:r>
              <a:rPr sz="1200" spc="70" dirty="0">
                <a:solidFill>
                  <a:srgbClr val="595959"/>
                </a:solidFill>
                <a:latin typeface="Tahoma"/>
                <a:cs typeface="Tahoma"/>
              </a:rPr>
              <a:t>er</a:t>
            </a:r>
            <a:r>
              <a:rPr sz="1200" dirty="0">
                <a:solidFill>
                  <a:srgbClr val="595959"/>
                </a:solidFill>
                <a:latin typeface="Tahoma"/>
                <a:cs typeface="Tahoma"/>
              </a:rPr>
              <a:t>	</a:t>
            </a:r>
            <a:r>
              <a:rPr sz="1200" spc="95" dirty="0">
                <a:solidFill>
                  <a:srgbClr val="595959"/>
                </a:solidFill>
                <a:latin typeface="Tahoma"/>
                <a:cs typeface="Tahoma"/>
              </a:rPr>
              <a:t>des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7549" y="2853734"/>
            <a:ext cx="2844800" cy="444500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309"/>
              </a:spcBef>
              <a:tabLst>
                <a:tab pos="370840" algn="l"/>
                <a:tab pos="811530" algn="l"/>
                <a:tab pos="1096010" algn="l"/>
                <a:tab pos="1823085" algn="l"/>
                <a:tab pos="2106930" algn="l"/>
              </a:tabLst>
            </a:pPr>
            <a:r>
              <a:rPr sz="1200" spc="100" dirty="0">
                <a:solidFill>
                  <a:srgbClr val="595959"/>
                </a:solidFill>
                <a:latin typeface="Tahoma"/>
                <a:cs typeface="Tahoma"/>
              </a:rPr>
              <a:t>ce	</a:t>
            </a:r>
            <a:r>
              <a:rPr sz="1200" spc="110" dirty="0">
                <a:solidFill>
                  <a:srgbClr val="595959"/>
                </a:solidFill>
                <a:latin typeface="Tahoma"/>
                <a:cs typeface="Tahoma"/>
              </a:rPr>
              <a:t>qui	</a:t>
            </a:r>
            <a:r>
              <a:rPr sz="1200" spc="75" dirty="0">
                <a:solidFill>
                  <a:srgbClr val="595959"/>
                </a:solidFill>
                <a:latin typeface="Tahoma"/>
                <a:cs typeface="Tahoma"/>
              </a:rPr>
              <a:t>a	</a:t>
            </a:r>
            <a:r>
              <a:rPr sz="1200" spc="105" dirty="0">
                <a:solidFill>
                  <a:srgbClr val="595959"/>
                </a:solidFill>
                <a:latin typeface="Tahoma"/>
                <a:cs typeface="Tahoma"/>
              </a:rPr>
              <a:t>permis	</a:t>
            </a:r>
            <a:r>
              <a:rPr sz="1200" spc="75" dirty="0">
                <a:solidFill>
                  <a:srgbClr val="595959"/>
                </a:solidFill>
                <a:latin typeface="Tahoma"/>
                <a:cs typeface="Tahoma"/>
              </a:rPr>
              <a:t>à	</a:t>
            </a:r>
            <a:r>
              <a:rPr sz="1200" spc="105" dirty="0">
                <a:solidFill>
                  <a:srgbClr val="595959"/>
                </a:solidFill>
                <a:latin typeface="Tahoma"/>
                <a:cs typeface="Tahoma"/>
              </a:rPr>
              <a:t>quelques</a:t>
            </a:r>
            <a:endParaRPr sz="1200">
              <a:latin typeface="Tahoma"/>
              <a:cs typeface="Tahoma"/>
            </a:endParaRPr>
          </a:p>
          <a:p>
            <a:pPr marR="10795" algn="r">
              <a:lnSpc>
                <a:spcPct val="100000"/>
              </a:lnSpc>
              <a:spcBef>
                <a:spcPts val="209"/>
              </a:spcBef>
            </a:pPr>
            <a:r>
              <a:rPr sz="1200" spc="60" dirty="0">
                <a:solidFill>
                  <a:srgbClr val="595959"/>
                </a:solidFill>
                <a:latin typeface="Tahoma"/>
                <a:cs typeface="Tahoma"/>
              </a:rPr>
              <a:t>ateliers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7549" y="3272834"/>
            <a:ext cx="2841625" cy="44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200" spc="90" dirty="0">
                <a:solidFill>
                  <a:srgbClr val="595959"/>
                </a:solidFill>
                <a:latin typeface="Tahoma"/>
                <a:cs typeface="Tahoma"/>
              </a:rPr>
              <a:t>autour</a:t>
            </a:r>
            <a:r>
              <a:rPr sz="1200" spc="-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120" dirty="0">
                <a:solidFill>
                  <a:srgbClr val="595959"/>
                </a:solidFill>
                <a:latin typeface="Tahoma"/>
                <a:cs typeface="Tahoma"/>
              </a:rPr>
              <a:t>de</a:t>
            </a:r>
            <a:r>
              <a:rPr sz="1200" spc="-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595959"/>
                </a:solidFill>
                <a:latin typeface="Tahoma"/>
                <a:cs typeface="Tahoma"/>
              </a:rPr>
              <a:t>l’EMI</a:t>
            </a:r>
            <a:r>
              <a:rPr sz="120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114" dirty="0">
                <a:solidFill>
                  <a:srgbClr val="595959"/>
                </a:solidFill>
                <a:latin typeface="Tahoma"/>
                <a:cs typeface="Tahoma"/>
              </a:rPr>
              <a:t>en</a:t>
            </a:r>
            <a:r>
              <a:rPr sz="1200" spc="-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80" dirty="0">
                <a:solidFill>
                  <a:srgbClr val="595959"/>
                </a:solidFill>
                <a:latin typeface="Tahoma"/>
                <a:cs typeface="Tahoma"/>
              </a:rPr>
              <a:t>présentiel</a:t>
            </a:r>
            <a:r>
              <a:rPr sz="120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105" dirty="0">
                <a:solidFill>
                  <a:srgbClr val="595959"/>
                </a:solidFill>
                <a:latin typeface="Tahoma"/>
                <a:cs typeface="Tahoma"/>
              </a:rPr>
              <a:t>au</a:t>
            </a:r>
            <a:r>
              <a:rPr sz="1200" spc="-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80" dirty="0">
                <a:solidFill>
                  <a:srgbClr val="595959"/>
                </a:solidFill>
                <a:latin typeface="Tahoma"/>
                <a:cs typeface="Tahoma"/>
              </a:rPr>
              <a:t>sein </a:t>
            </a:r>
            <a:r>
              <a:rPr sz="1200" spc="-36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95" dirty="0">
                <a:solidFill>
                  <a:srgbClr val="595959"/>
                </a:solidFill>
                <a:latin typeface="Tahoma"/>
                <a:cs typeface="Tahoma"/>
              </a:rPr>
              <a:t>des</a:t>
            </a:r>
            <a:r>
              <a:rPr sz="1200" spc="-7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85" dirty="0">
                <a:solidFill>
                  <a:srgbClr val="595959"/>
                </a:solidFill>
                <a:latin typeface="Tahoma"/>
                <a:cs typeface="Tahoma"/>
              </a:rPr>
              <a:t>bibliothèques.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252599"/>
            <a:ext cx="6090285" cy="895985"/>
          </a:xfrm>
          <a:custGeom>
            <a:avLst/>
            <a:gdLst/>
            <a:ahLst/>
            <a:cxnLst/>
            <a:rect l="l" t="t" r="r" b="b"/>
            <a:pathLst>
              <a:path w="6090285" h="895985">
                <a:moveTo>
                  <a:pt x="0" y="895941"/>
                </a:moveTo>
                <a:lnTo>
                  <a:pt x="0" y="12204"/>
                </a:lnTo>
                <a:lnTo>
                  <a:pt x="6090124" y="0"/>
                </a:lnTo>
                <a:lnTo>
                  <a:pt x="6053655" y="883809"/>
                </a:lnTo>
                <a:lnTo>
                  <a:pt x="0" y="895941"/>
                </a:lnTo>
                <a:close/>
              </a:path>
            </a:pathLst>
          </a:custGeom>
          <a:solidFill>
            <a:srgbClr val="D1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67875" y="516752"/>
            <a:ext cx="33528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40" dirty="0">
                <a:solidFill>
                  <a:srgbClr val="FFFFFF"/>
                </a:solidFill>
              </a:rPr>
              <a:t>Ateliers</a:t>
            </a:r>
            <a:r>
              <a:rPr sz="2000" spc="-40" dirty="0">
                <a:solidFill>
                  <a:srgbClr val="FFFFFF"/>
                </a:solidFill>
              </a:rPr>
              <a:t> </a:t>
            </a:r>
            <a:r>
              <a:rPr sz="2000" spc="35" dirty="0">
                <a:solidFill>
                  <a:srgbClr val="FFFFFF"/>
                </a:solidFill>
              </a:rPr>
              <a:t>à</a:t>
            </a:r>
            <a:r>
              <a:rPr sz="2000" spc="-35" dirty="0">
                <a:solidFill>
                  <a:srgbClr val="FFFFFF"/>
                </a:solidFill>
              </a:rPr>
              <a:t> </a:t>
            </a:r>
            <a:r>
              <a:rPr sz="2000" spc="15" dirty="0">
                <a:solidFill>
                  <a:srgbClr val="FFFFFF"/>
                </a:solidFill>
              </a:rPr>
              <a:t>la</a:t>
            </a:r>
            <a:r>
              <a:rPr sz="2000" spc="-35" dirty="0">
                <a:solidFill>
                  <a:srgbClr val="FFFFFF"/>
                </a:solidFill>
              </a:rPr>
              <a:t> </a:t>
            </a:r>
            <a:r>
              <a:rPr sz="2000" spc="65" dirty="0">
                <a:solidFill>
                  <a:srgbClr val="FFFFFF"/>
                </a:solidFill>
              </a:rPr>
              <a:t>bibliothèque</a:t>
            </a:r>
            <a:endParaRPr sz="2000"/>
          </a:p>
        </p:txBody>
      </p:sp>
      <p:grpSp>
        <p:nvGrpSpPr>
          <p:cNvPr id="10" name="object 10"/>
          <p:cNvGrpSpPr/>
          <p:nvPr/>
        </p:nvGrpSpPr>
        <p:grpSpPr>
          <a:xfrm>
            <a:off x="3680153" y="1408185"/>
            <a:ext cx="5303520" cy="3509010"/>
            <a:chOff x="3680153" y="1408185"/>
            <a:chExt cx="5303520" cy="3509010"/>
          </a:xfrm>
        </p:grpSpPr>
        <p:sp>
          <p:nvSpPr>
            <p:cNvPr id="11" name="object 11"/>
            <p:cNvSpPr/>
            <p:nvPr/>
          </p:nvSpPr>
          <p:spPr>
            <a:xfrm>
              <a:off x="3812400" y="1573074"/>
              <a:ext cx="5156835" cy="3329940"/>
            </a:xfrm>
            <a:custGeom>
              <a:avLst/>
              <a:gdLst/>
              <a:ahLst/>
              <a:cxnLst/>
              <a:rect l="l" t="t" r="r" b="b"/>
              <a:pathLst>
                <a:path w="5156834" h="3329940">
                  <a:moveTo>
                    <a:pt x="0" y="0"/>
                  </a:moveTo>
                  <a:lnTo>
                    <a:pt x="5156699" y="0"/>
                  </a:lnTo>
                  <a:lnTo>
                    <a:pt x="5156699" y="3329399"/>
                  </a:lnTo>
                  <a:lnTo>
                    <a:pt x="0" y="3329399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D1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80153" y="1408185"/>
              <a:ext cx="1496060" cy="359410"/>
            </a:xfrm>
            <a:custGeom>
              <a:avLst/>
              <a:gdLst/>
              <a:ahLst/>
              <a:cxnLst/>
              <a:rect l="l" t="t" r="r" b="b"/>
              <a:pathLst>
                <a:path w="1496060" h="359410">
                  <a:moveTo>
                    <a:pt x="1465606" y="359028"/>
                  </a:moveTo>
                  <a:lnTo>
                    <a:pt x="0" y="325614"/>
                  </a:lnTo>
                  <a:lnTo>
                    <a:pt x="30193" y="0"/>
                  </a:lnTo>
                  <a:lnTo>
                    <a:pt x="1495799" y="33414"/>
                  </a:lnTo>
                  <a:lnTo>
                    <a:pt x="1465606" y="359028"/>
                  </a:lnTo>
                  <a:close/>
                </a:path>
              </a:pathLst>
            </a:custGeom>
            <a:solidFill>
              <a:srgbClr val="C8D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5140" algn="ctr">
              <a:lnSpc>
                <a:spcPct val="100000"/>
              </a:lnSpc>
              <a:spcBef>
                <a:spcPts val="100"/>
              </a:spcBef>
            </a:pPr>
            <a:r>
              <a:rPr spc="60" dirty="0"/>
              <a:t>FOCUS</a:t>
            </a:r>
            <a:r>
              <a:rPr spc="-45" dirty="0"/>
              <a:t> </a:t>
            </a:r>
            <a:r>
              <a:rPr spc="25" dirty="0"/>
              <a:t>SUR</a:t>
            </a:r>
            <a:r>
              <a:rPr spc="-40" dirty="0"/>
              <a:t> </a:t>
            </a:r>
            <a:r>
              <a:rPr spc="-135" dirty="0"/>
              <a:t>: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50"/>
          </a:p>
          <a:p>
            <a:pPr marL="3481070">
              <a:lnSpc>
                <a:spcPct val="100000"/>
              </a:lnSpc>
            </a:pPr>
            <a:r>
              <a:rPr sz="1200" spc="30" dirty="0">
                <a:solidFill>
                  <a:srgbClr val="595959"/>
                </a:solidFill>
              </a:rPr>
              <a:t>La</a:t>
            </a:r>
            <a:r>
              <a:rPr sz="1200" spc="-15" dirty="0">
                <a:solidFill>
                  <a:srgbClr val="595959"/>
                </a:solidFill>
              </a:rPr>
              <a:t> </a:t>
            </a:r>
            <a:r>
              <a:rPr sz="1200" spc="40" dirty="0">
                <a:solidFill>
                  <a:srgbClr val="595959"/>
                </a:solidFill>
              </a:rPr>
              <a:t>semaine</a:t>
            </a:r>
            <a:r>
              <a:rPr sz="1200" spc="-15" dirty="0">
                <a:solidFill>
                  <a:srgbClr val="595959"/>
                </a:solidFill>
              </a:rPr>
              <a:t> </a:t>
            </a:r>
            <a:r>
              <a:rPr sz="1200" spc="55" dirty="0">
                <a:solidFill>
                  <a:srgbClr val="595959"/>
                </a:solidFill>
              </a:rPr>
              <a:t>de</a:t>
            </a:r>
            <a:r>
              <a:rPr sz="1200" spc="-15" dirty="0">
                <a:solidFill>
                  <a:srgbClr val="595959"/>
                </a:solidFill>
              </a:rPr>
              <a:t> </a:t>
            </a:r>
            <a:r>
              <a:rPr sz="1200" spc="10" dirty="0">
                <a:solidFill>
                  <a:srgbClr val="595959"/>
                </a:solidFill>
              </a:rPr>
              <a:t>la</a:t>
            </a:r>
            <a:r>
              <a:rPr sz="1200" spc="-10" dirty="0">
                <a:solidFill>
                  <a:srgbClr val="595959"/>
                </a:solidFill>
              </a:rPr>
              <a:t> </a:t>
            </a:r>
            <a:r>
              <a:rPr sz="1200" spc="30" dirty="0">
                <a:solidFill>
                  <a:srgbClr val="595959"/>
                </a:solidFill>
              </a:rPr>
              <a:t>presse</a:t>
            </a:r>
            <a:r>
              <a:rPr sz="1200" spc="-15" dirty="0">
                <a:solidFill>
                  <a:srgbClr val="595959"/>
                </a:solidFill>
              </a:rPr>
              <a:t> </a:t>
            </a:r>
            <a:r>
              <a:rPr sz="1200" spc="20" dirty="0">
                <a:solidFill>
                  <a:srgbClr val="595959"/>
                </a:solidFill>
              </a:rPr>
              <a:t>à</a:t>
            </a:r>
            <a:r>
              <a:rPr sz="1200" spc="-15" dirty="0">
                <a:solidFill>
                  <a:srgbClr val="595959"/>
                </a:solidFill>
              </a:rPr>
              <a:t> </a:t>
            </a:r>
            <a:r>
              <a:rPr sz="1200" spc="10" dirty="0">
                <a:solidFill>
                  <a:srgbClr val="595959"/>
                </a:solidFill>
              </a:rPr>
              <a:t>la</a:t>
            </a:r>
            <a:r>
              <a:rPr sz="1200" spc="-15" dirty="0">
                <a:solidFill>
                  <a:srgbClr val="595959"/>
                </a:solidFill>
              </a:rPr>
              <a:t> </a:t>
            </a:r>
            <a:r>
              <a:rPr sz="1200" spc="40" dirty="0">
                <a:solidFill>
                  <a:srgbClr val="595959"/>
                </a:solidFill>
              </a:rPr>
              <a:t>B!B</a:t>
            </a:r>
            <a:r>
              <a:rPr sz="1200" spc="-10" dirty="0">
                <a:solidFill>
                  <a:srgbClr val="595959"/>
                </a:solidFill>
              </a:rPr>
              <a:t> </a:t>
            </a:r>
            <a:r>
              <a:rPr sz="1200" spc="55" dirty="0">
                <a:solidFill>
                  <a:srgbClr val="595959"/>
                </a:solidFill>
              </a:rPr>
              <a:t>de</a:t>
            </a:r>
            <a:r>
              <a:rPr sz="1200" spc="-15" dirty="0">
                <a:solidFill>
                  <a:srgbClr val="595959"/>
                </a:solidFill>
              </a:rPr>
              <a:t> </a:t>
            </a:r>
            <a:r>
              <a:rPr sz="1200" spc="45" dirty="0">
                <a:solidFill>
                  <a:srgbClr val="595959"/>
                </a:solidFill>
              </a:rPr>
              <a:t>Dunkerque</a:t>
            </a:r>
            <a:endParaRPr sz="1200"/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50"/>
          </a:p>
          <a:p>
            <a:pPr marL="12700" marR="4384675" algn="just">
              <a:lnSpc>
                <a:spcPct val="114599"/>
              </a:lnSpc>
            </a:pPr>
            <a:r>
              <a:rPr sz="1200" b="0" spc="85" dirty="0">
                <a:solidFill>
                  <a:srgbClr val="595959"/>
                </a:solidFill>
                <a:latin typeface="Tahoma"/>
                <a:cs typeface="Tahoma"/>
              </a:rPr>
              <a:t>Certaines</a:t>
            </a:r>
            <a:r>
              <a:rPr sz="1200" b="0" spc="9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b="0" spc="100" dirty="0">
                <a:solidFill>
                  <a:srgbClr val="595959"/>
                </a:solidFill>
                <a:latin typeface="Tahoma"/>
                <a:cs typeface="Tahoma"/>
              </a:rPr>
              <a:t>bibliothèques</a:t>
            </a:r>
            <a:r>
              <a:rPr sz="1200" b="0" spc="10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b="0" spc="110" dirty="0">
                <a:solidFill>
                  <a:srgbClr val="595959"/>
                </a:solidFill>
                <a:latin typeface="Tahoma"/>
                <a:cs typeface="Tahoma"/>
              </a:rPr>
              <a:t>ont</a:t>
            </a:r>
            <a:r>
              <a:rPr sz="1200" b="0" spc="11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b="0" spc="140" dirty="0">
                <a:solidFill>
                  <a:srgbClr val="595959"/>
                </a:solidFill>
                <a:latin typeface="Tahoma"/>
                <a:cs typeface="Tahoma"/>
              </a:rPr>
              <a:t>pu </a:t>
            </a:r>
            <a:r>
              <a:rPr sz="1200" b="0" spc="-36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b="0" spc="75" dirty="0">
                <a:solidFill>
                  <a:srgbClr val="595959"/>
                </a:solidFill>
                <a:latin typeface="Tahoma"/>
                <a:cs typeface="Tahoma"/>
              </a:rPr>
              <a:t>accueillir</a:t>
            </a:r>
            <a:r>
              <a:rPr sz="1200" b="0" spc="8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b="0" spc="95" dirty="0">
                <a:solidFill>
                  <a:srgbClr val="595959"/>
                </a:solidFill>
                <a:latin typeface="Tahoma"/>
                <a:cs typeface="Tahoma"/>
              </a:rPr>
              <a:t>des</a:t>
            </a:r>
            <a:r>
              <a:rPr sz="1200" b="0" spc="100" dirty="0">
                <a:solidFill>
                  <a:srgbClr val="595959"/>
                </a:solidFill>
                <a:latin typeface="Tahoma"/>
                <a:cs typeface="Tahoma"/>
              </a:rPr>
              <a:t> groupes</a:t>
            </a:r>
            <a:r>
              <a:rPr sz="1200" b="0" spc="10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b="0" spc="60" dirty="0">
                <a:solidFill>
                  <a:srgbClr val="595959"/>
                </a:solidFill>
                <a:latin typeface="Tahoma"/>
                <a:cs typeface="Tahoma"/>
              </a:rPr>
              <a:t>d’élèves</a:t>
            </a:r>
            <a:r>
              <a:rPr sz="1200" b="0" spc="6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b="0" spc="75" dirty="0">
                <a:solidFill>
                  <a:srgbClr val="595959"/>
                </a:solidFill>
                <a:latin typeface="Tahoma"/>
                <a:cs typeface="Tahoma"/>
              </a:rPr>
              <a:t>d’ </a:t>
            </a:r>
            <a:r>
              <a:rPr sz="1200" b="0" spc="-36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b="0" spc="95" dirty="0">
                <a:solidFill>
                  <a:srgbClr val="595959"/>
                </a:solidFill>
                <a:latin typeface="Tahoma"/>
                <a:cs typeface="Tahoma"/>
              </a:rPr>
              <a:t>établissements</a:t>
            </a:r>
            <a:r>
              <a:rPr sz="1200" b="0" spc="29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b="0" spc="65" dirty="0">
                <a:solidFill>
                  <a:srgbClr val="595959"/>
                </a:solidFill>
                <a:latin typeface="Tahoma"/>
                <a:cs typeface="Tahoma"/>
              </a:rPr>
              <a:t>scolaires</a:t>
            </a:r>
            <a:r>
              <a:rPr sz="1200" b="0" spc="29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b="0" spc="120" dirty="0">
                <a:solidFill>
                  <a:srgbClr val="595959"/>
                </a:solidFill>
                <a:latin typeface="Tahoma"/>
                <a:cs typeface="Tahoma"/>
              </a:rPr>
              <a:t>de</a:t>
            </a:r>
            <a:r>
              <a:rPr sz="1200" b="0" spc="29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b="0" spc="60" dirty="0">
                <a:solidFill>
                  <a:srgbClr val="595959"/>
                </a:solidFill>
                <a:latin typeface="Tahoma"/>
                <a:cs typeface="Tahoma"/>
              </a:rPr>
              <a:t>la</a:t>
            </a:r>
            <a:r>
              <a:rPr sz="1200" b="0" spc="29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b="0" spc="30" dirty="0">
                <a:solidFill>
                  <a:srgbClr val="595959"/>
                </a:solidFill>
                <a:latin typeface="Tahoma"/>
                <a:cs typeface="Tahoma"/>
              </a:rPr>
              <a:t>ville,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446975" y="2351525"/>
            <a:ext cx="4068445" cy="2460625"/>
            <a:chOff x="4446975" y="2351525"/>
            <a:chExt cx="4068445" cy="2460625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71900" y="2354025"/>
              <a:ext cx="1843474" cy="245538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46975" y="2351525"/>
              <a:ext cx="1843474" cy="246054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811</Words>
  <Application>Microsoft Office PowerPoint</Application>
  <PresentationFormat>Affichage à l'écran (16:9)</PresentationFormat>
  <Paragraphs>75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Microsoft Sans Serif</vt:lpstr>
      <vt:lpstr>Tahoma</vt:lpstr>
      <vt:lpstr>Verdana</vt:lpstr>
      <vt:lpstr>Office Theme</vt:lpstr>
      <vt:lpstr>Présentation PowerPoint</vt:lpstr>
      <vt:lpstr>LES CHIFFRES CLÉS DE L’AFEV</vt:lpstr>
      <vt:lpstr>L'ACCOMPAGNEMENT VERS LA LECTURE</vt:lpstr>
      <vt:lpstr>L'ACCOMPAGNEMENT VERS LA LECTURE</vt:lpstr>
      <vt:lpstr>LES VOLONTAIRES AU SERVICE DE LA  LECTURE POUR TOUS</vt:lpstr>
      <vt:lpstr>LES VOLONTAIRES AU SERVICE DE  L’EDUCATION AUX MÉDIAS ET À L’INFORMATION</vt:lpstr>
      <vt:lpstr>LA FORMATION DES VOLONTAIRES AU SERVICE DE L’EDUCATION  AUX MÉDIAS ET À L’INFORMATION</vt:lpstr>
      <vt:lpstr>Actions à distance avec les bibliothèques</vt:lpstr>
      <vt:lpstr>Ateliers à la bibliothèque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yyuujjjuiikjuiuuui iiiiuuyy67uy67uyy7uyytrttyjjhhyyjhhfttyi</cp:lastModifiedBy>
  <cp:revision>1</cp:revision>
  <dcterms:created xsi:type="dcterms:W3CDTF">2021-06-11T16:30:35Z</dcterms:created>
  <dcterms:modified xsi:type="dcterms:W3CDTF">2021-06-11T16:36:09Z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