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4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68F096-DF2B-49A1-8E1B-8BE4C727D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3E12B5-B81D-4A9C-A2C6-44AF8DF357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1832BF-4E26-4D91-8D0C-512F5EE74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F14899-F1A3-4C14-A869-2C64B651B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406CD2-B735-4C6D-ABD4-77214DE75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32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8043D8-BF46-4DF1-9F17-8FCBAA65D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2EFE834-56A3-4D67-B4C3-D958C4D032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D962E7-028B-4386-8746-B2041CEDA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C26168-3161-44EA-925D-B5954092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ACA7BD-6FB2-45AA-8AF0-84A3E54E4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016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2BB4B2A-A2D7-4988-BE1C-1E251FDA58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D01072-41E5-48AA-AAAB-BBECD7F947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F4E28A-818E-4857-9273-BA142A552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4ECB00-D194-412B-B6D5-1BFA7C61A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4408BD-A8F2-4D21-A1D0-DAC80080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2705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E9A1DC-3111-42BD-8ACA-E2085FFE9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88AA519-1BA5-4725-9212-F5455E689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5B86FB-9B48-42F2-ABD5-0A3B0D7D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64D7E4-2B30-4B0F-AE15-D81B62CD6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55C24F-DAFA-460B-ABB3-8948F7447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725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89CFF0-B741-40E3-A769-CF71C2CF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C66B8D-D2D3-4AFA-96A9-D1F84D26B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F675C6-AF1E-4729-8383-B018E696D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A11AAD-8453-462D-BA52-28DA8D5CD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2CA1FF-1402-425E-B6D2-7B26F470E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949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A42EBC-8638-4006-B5FB-37EFDB73B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B77E02-3BE3-4777-9376-FEEF6CEAE7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207FED-9F3B-487B-8F25-F33E63D6B8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7FD359-2E0D-4A47-946E-1B7B9DBA2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7B97A49-6C45-42D5-B278-21E435335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C0D0068-64BA-456B-882B-5851D768B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538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370784-4A9F-40A9-A82B-0C13E9E38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65CF54-07DF-4D34-AF61-6319FD536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99B4EE-0E79-4526-9CBA-51DA8E360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66236DD-03BC-4007-9431-FF2E3C35A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0B0E50-AE22-45D2-831E-823133E544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C19BD5C-43CA-4AE7-ABC6-D627AA6C7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75052E6-9EEA-428F-8AB7-91EE850CA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EB5C85E-5316-4B5A-8A56-E58941661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2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29D614-FBE2-46A6-AF82-111D77D56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7F5DFB6-D3EC-433B-B15A-D165BEDD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FB3A0E0-49A9-460D-A83E-C7010AA7D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4C6064-60B6-4626-B488-5C9113BC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54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9BAB349-6C15-49E5-80EF-BA2FCFC82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ABAC79D-DB2B-444E-827D-91DF10086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0B62028-E490-4E18-B8D9-3541429D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641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18F00-1A51-44C6-8BB9-864B77CDD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D913E4-FBA7-4CB6-92A7-89D555D53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36312C4-4B7E-4EEA-9E59-ADF1626A4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8EED105-7E1C-4EC2-9FE4-EB33832B0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2236237-64C5-4EE6-BA67-ED21AAE94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D2995B-8009-4341-BB99-C6AA6ED9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34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19B438-CDAE-4152-B430-F00B6131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AA7180F-8A50-42F8-A8CC-2AFF31D76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5DFAE89-44A7-4873-8246-C332FEC5F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A4BAC41-A4F9-4F64-AE41-B9F664928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455C22-58A6-443D-9210-5621CA16F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0588D75-1F69-49CC-9FC0-21BDEE834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762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4E8B2C0-DD19-4FD8-ADAC-6DE421AC6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06DCB0-ECB9-4BA0-8558-63BA22A87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EFB457-F344-4873-A30E-B01379D3F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8EF52-B011-45C5-8A05-F89FB5889BB0}" type="datetimeFigureOut">
              <a:rPr lang="fr-FR" smtClean="0"/>
              <a:t>15/02/2021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364168-6B08-4988-8B16-56C1FA97E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55378F-60B9-485D-9372-4B4CC5824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C1A07-185E-4194-B5CD-E3BECCEE8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35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A3F51FB-6562-4127-BB84-3D5FA39BC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31" y="456736"/>
            <a:ext cx="7820025" cy="49053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130B9CA-805D-4E98-92FE-C4D4626D7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76313"/>
            <a:ext cx="9144000" cy="221077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0460F70-6B7A-48CA-A4ED-A36A0D9E02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64964"/>
            <a:ext cx="9144000" cy="94103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Intervention de Léo RAGAIGNE, médiateur socio-numérique pour le projet « Inclusion numérique » de la ville de Rennes, porté par la Direction d’Insertion et d’Aides à la Population( DIAP)</a:t>
            </a:r>
          </a:p>
        </p:txBody>
      </p:sp>
    </p:spTree>
    <p:extLst>
      <p:ext uri="{BB962C8B-B14F-4D97-AF65-F5344CB8AC3E}">
        <p14:creationId xmlns:p14="http://schemas.microsoft.com/office/powerpoint/2010/main" val="25778800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33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Bertrand LEGOFF</dc:creator>
  <cp:lastModifiedBy>Bertrand LEGOFF</cp:lastModifiedBy>
  <cp:revision>3</cp:revision>
  <dcterms:created xsi:type="dcterms:W3CDTF">2021-02-15T20:01:40Z</dcterms:created>
  <dcterms:modified xsi:type="dcterms:W3CDTF">2021-02-15T20:18:51Z</dcterms:modified>
</cp:coreProperties>
</file>