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0080625" cy="719931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D3DBA5C-5D4D-C269-2081-9E43E478E42D}" name="SCHEFFER Nina" initials="SN" userId="S::nina.scheffer@mairie-toulouse.fr::d31bea79-cc62-411a-96bd-4df2004bbd9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1C728-0C9A-2C72-599F-3D2FBA5FD642}" v="2" dt="2024-09-24T21:06:07.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153"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154"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15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15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15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7F4A4C3-7882-4B0A-8C81-CA2B19743698}"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Forme libre : forme 283"/>
          <p:cNvSpPr/>
          <p:nvPr/>
        </p:nvSpPr>
        <p:spPr>
          <a:xfrm>
            <a:off x="4277880" y="10154520"/>
            <a:ext cx="3273480" cy="527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B8B1F531-34E5-4795-9A4F-AC9DBE56CD77}" type="slidenum">
              <a:rPr lang="fr-FR" sz="1300" b="0" strike="noStrike" spc="-1">
                <a:solidFill>
                  <a:srgbClr val="000000"/>
                </a:solidFill>
                <a:latin typeface="Times New Roman"/>
                <a:ea typeface="Segoe UI"/>
              </a:rPr>
              <a:t>8</a:t>
            </a:fld>
            <a:endParaRPr lang="fr-FR" sz="1300" b="0" strike="noStrike" spc="-1">
              <a:latin typeface="Arial"/>
            </a:endParaRPr>
          </a:p>
        </p:txBody>
      </p:sp>
      <p:sp>
        <p:nvSpPr>
          <p:cNvPr id="285" name="Forme libre : forme 284"/>
          <p:cNvSpPr/>
          <p:nvPr/>
        </p:nvSpPr>
        <p:spPr>
          <a:xfrm>
            <a:off x="4277880" y="10154160"/>
            <a:ext cx="3274920" cy="52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47C14AD7-325E-4E8A-8E10-F749E5196DE6}" type="slidenum">
              <a:rPr lang="fr-FR" sz="1300" b="0" strike="noStrike" spc="-1">
                <a:solidFill>
                  <a:srgbClr val="000000"/>
                </a:solidFill>
                <a:latin typeface="Times New Roman"/>
              </a:rPr>
              <a:t>8</a:t>
            </a:fld>
            <a:endParaRPr lang="fr-FR" sz="1300" b="0" strike="noStrike" spc="-1">
              <a:latin typeface="Arial"/>
            </a:endParaRPr>
          </a:p>
        </p:txBody>
      </p:sp>
      <p:sp>
        <p:nvSpPr>
          <p:cNvPr id="286" name="PlaceHolder 1"/>
          <p:cNvSpPr>
            <a:spLocks noGrp="1" noRot="1" noChangeAspect="1"/>
          </p:cNvSpPr>
          <p:nvPr>
            <p:ph type="sldImg"/>
          </p:nvPr>
        </p:nvSpPr>
        <p:spPr>
          <a:xfrm>
            <a:off x="976313" y="812800"/>
            <a:ext cx="5603875" cy="4003675"/>
          </a:xfrm>
          <a:prstGeom prst="rect">
            <a:avLst/>
          </a:prstGeom>
        </p:spPr>
      </p:sp>
      <p:sp>
        <p:nvSpPr>
          <p:cNvPr id="287" name="PlaceHolder 2"/>
          <p:cNvSpPr>
            <a:spLocks noGrp="1"/>
          </p:cNvSpPr>
          <p:nvPr>
            <p:ph type="body"/>
          </p:nvPr>
        </p:nvSpPr>
        <p:spPr>
          <a:xfrm>
            <a:off x="754560" y="5078160"/>
            <a:ext cx="6044400" cy="4806000"/>
          </a:xfrm>
          <a:prstGeom prst="rect">
            <a:avLst/>
          </a:prstGeom>
        </p:spPr>
        <p:txBody>
          <a:bodyPr lIns="0" tIns="0" rIns="0" bIns="0" anchor="ctr">
            <a:noAutofit/>
          </a:bodyPr>
          <a:lstStyle/>
          <a:p>
            <a:endParaRPr lang="fr-FR"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8_0"/>
          <p:cNvSpPr/>
          <p:nvPr/>
        </p:nvSpPr>
        <p:spPr>
          <a:xfrm>
            <a:off x="4277880" y="10154160"/>
            <a:ext cx="3273480" cy="527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fld id="{F9CF0879-5DA7-4622-8F35-67F3D18A7079}" type="slidenum">
              <a:rPr lang="fr-FR" sz="1300" b="0" strike="noStrike" spc="-1">
                <a:solidFill>
                  <a:srgbClr val="000000"/>
                </a:solidFill>
                <a:latin typeface="Times New Roman"/>
                <a:ea typeface="Segoe UI"/>
              </a:rPr>
              <a:t>20</a:t>
            </a:fld>
            <a:endParaRPr lang="fr-FR" sz="1300" b="0" strike="noStrike" spc="-1">
              <a:latin typeface="Arial"/>
            </a:endParaRPr>
          </a:p>
        </p:txBody>
      </p:sp>
      <p:sp>
        <p:nvSpPr>
          <p:cNvPr id="324" name="Text Box 1_2"/>
          <p:cNvSpPr/>
          <p:nvPr/>
        </p:nvSpPr>
        <p:spPr>
          <a:xfrm>
            <a:off x="4277880" y="10153800"/>
            <a:ext cx="3274920" cy="5295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fld id="{FD7F1869-2219-49D7-9EB3-3B8804905877}" type="slidenum">
              <a:rPr lang="fr-FR" sz="1300" b="0" strike="noStrike" spc="-1">
                <a:solidFill>
                  <a:srgbClr val="000000"/>
                </a:solidFill>
                <a:latin typeface="Times New Roman"/>
              </a:rPr>
              <a:t>20</a:t>
            </a:fld>
            <a:endParaRPr lang="fr-FR" sz="1300" b="0" strike="noStrike" spc="-1">
              <a:latin typeface="Arial"/>
            </a:endParaRPr>
          </a:p>
        </p:txBody>
      </p:sp>
      <p:sp>
        <p:nvSpPr>
          <p:cNvPr id="325" name="Text Box 2_3"/>
          <p:cNvSpPr/>
          <p:nvPr/>
        </p:nvSpPr>
        <p:spPr>
          <a:xfrm>
            <a:off x="4277520" y="10154160"/>
            <a:ext cx="3277080" cy="531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fld id="{86690496-2B9A-4171-9B88-532F718AA5A7}" type="slidenum">
              <a:rPr lang="fr-FR" sz="1300" b="0" strike="noStrike" spc="-1">
                <a:solidFill>
                  <a:srgbClr val="000000"/>
                </a:solidFill>
                <a:latin typeface="Times New Roman"/>
              </a:rPr>
              <a:t>20</a:t>
            </a:fld>
            <a:endParaRPr lang="fr-FR" sz="1300" b="0" strike="noStrike" spc="-1">
              <a:latin typeface="Arial"/>
            </a:endParaRPr>
          </a:p>
        </p:txBody>
      </p:sp>
      <p:sp>
        <p:nvSpPr>
          <p:cNvPr id="326" name="PlaceHolder 1"/>
          <p:cNvSpPr>
            <a:spLocks noGrp="1" noRot="1" noChangeAspect="1"/>
          </p:cNvSpPr>
          <p:nvPr>
            <p:ph type="sldImg"/>
          </p:nvPr>
        </p:nvSpPr>
        <p:spPr>
          <a:xfrm>
            <a:off x="1055880" y="812520"/>
            <a:ext cx="5444280" cy="4005360"/>
          </a:xfrm>
          <a:prstGeom prst="rect">
            <a:avLst/>
          </a:prstGeom>
        </p:spPr>
      </p:sp>
      <p:sp>
        <p:nvSpPr>
          <p:cNvPr id="327" name="Text Box 4_3"/>
          <p:cNvSpPr/>
          <p:nvPr/>
        </p:nvSpPr>
        <p:spPr>
          <a:xfrm>
            <a:off x="755280" y="5078160"/>
            <a:ext cx="6045840" cy="4807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Rectangle 8_1"/>
          <p:cNvSpPr/>
          <p:nvPr/>
        </p:nvSpPr>
        <p:spPr>
          <a:xfrm>
            <a:off x="4277880" y="10154160"/>
            <a:ext cx="3273480" cy="527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fld id="{3E05DCB6-92FE-43DB-BCA5-EFD9C1AF811B}" type="slidenum">
              <a:rPr lang="fr-FR" sz="1300" b="0" strike="noStrike" spc="-1">
                <a:solidFill>
                  <a:srgbClr val="000000"/>
                </a:solidFill>
                <a:latin typeface="Times New Roman"/>
                <a:ea typeface="Segoe UI"/>
              </a:rPr>
              <a:t>24</a:t>
            </a:fld>
            <a:endParaRPr lang="fr-FR" sz="1300" b="0" strike="noStrike" spc="-1">
              <a:latin typeface="Arial"/>
            </a:endParaRPr>
          </a:p>
        </p:txBody>
      </p:sp>
      <p:sp>
        <p:nvSpPr>
          <p:cNvPr id="329" name="Text Box 1_4"/>
          <p:cNvSpPr/>
          <p:nvPr/>
        </p:nvSpPr>
        <p:spPr>
          <a:xfrm>
            <a:off x="4277880" y="10153800"/>
            <a:ext cx="3274920" cy="5295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fld id="{6413D0DA-A294-4219-B6B1-36C364935408}" type="slidenum">
              <a:rPr lang="fr-FR" sz="1300" b="0" strike="noStrike" spc="-1">
                <a:solidFill>
                  <a:srgbClr val="000000"/>
                </a:solidFill>
                <a:latin typeface="Times New Roman"/>
              </a:rPr>
              <a:t>24</a:t>
            </a:fld>
            <a:endParaRPr lang="fr-FR" sz="1300" b="0" strike="noStrike" spc="-1">
              <a:latin typeface="Arial"/>
            </a:endParaRPr>
          </a:p>
        </p:txBody>
      </p:sp>
      <p:sp>
        <p:nvSpPr>
          <p:cNvPr id="330" name="Text Box 2_5"/>
          <p:cNvSpPr/>
          <p:nvPr/>
        </p:nvSpPr>
        <p:spPr>
          <a:xfrm>
            <a:off x="4277520" y="10154160"/>
            <a:ext cx="3277080" cy="531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fld id="{2B53B058-2676-42A8-9748-DA34E22B94D5}" type="slidenum">
              <a:rPr lang="fr-FR" sz="1300" b="0" strike="noStrike" spc="-1">
                <a:solidFill>
                  <a:srgbClr val="000000"/>
                </a:solidFill>
                <a:latin typeface="Times New Roman"/>
              </a:rPr>
              <a:t>24</a:t>
            </a:fld>
            <a:endParaRPr lang="fr-FR" sz="1300" b="0" strike="noStrike" spc="-1">
              <a:latin typeface="Arial"/>
            </a:endParaRPr>
          </a:p>
        </p:txBody>
      </p:sp>
      <p:sp>
        <p:nvSpPr>
          <p:cNvPr id="331" name="PlaceHolder 1"/>
          <p:cNvSpPr>
            <a:spLocks noGrp="1" noRot="1" noChangeAspect="1"/>
          </p:cNvSpPr>
          <p:nvPr>
            <p:ph type="sldImg"/>
          </p:nvPr>
        </p:nvSpPr>
        <p:spPr>
          <a:xfrm>
            <a:off x="974725" y="812800"/>
            <a:ext cx="5607050" cy="4005263"/>
          </a:xfrm>
          <a:prstGeom prst="rect">
            <a:avLst/>
          </a:prstGeom>
        </p:spPr>
      </p:sp>
      <p:sp>
        <p:nvSpPr>
          <p:cNvPr id="332" name="Text Box 4_5"/>
          <p:cNvSpPr/>
          <p:nvPr/>
        </p:nvSpPr>
        <p:spPr>
          <a:xfrm>
            <a:off x="755280" y="5078160"/>
            <a:ext cx="6045840" cy="4807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Forme libre : forme 287"/>
          <p:cNvSpPr/>
          <p:nvPr/>
        </p:nvSpPr>
        <p:spPr>
          <a:xfrm>
            <a:off x="4277880" y="10154160"/>
            <a:ext cx="3273480" cy="527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5D99F71A-2440-443B-B1DC-7D10B3AA7621}" type="slidenum">
              <a:rPr lang="fr-FR" sz="1300" b="0" strike="noStrike" spc="-1">
                <a:solidFill>
                  <a:srgbClr val="000000"/>
                </a:solidFill>
                <a:latin typeface="Times New Roman"/>
                <a:ea typeface="Segoe UI"/>
              </a:rPr>
              <a:t>9</a:t>
            </a:fld>
            <a:endParaRPr lang="fr-FR" sz="1300" b="0" strike="noStrike" spc="-1">
              <a:latin typeface="Arial"/>
            </a:endParaRPr>
          </a:p>
        </p:txBody>
      </p:sp>
      <p:sp>
        <p:nvSpPr>
          <p:cNvPr id="289" name="Forme libre : forme 288"/>
          <p:cNvSpPr/>
          <p:nvPr/>
        </p:nvSpPr>
        <p:spPr>
          <a:xfrm>
            <a:off x="4277880" y="10154520"/>
            <a:ext cx="3274920" cy="528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42A6029B-CD23-4B72-B941-A5D9850A1462}" type="slidenum">
              <a:rPr lang="fr-FR" sz="1300" b="0" strike="noStrike" spc="-1">
                <a:solidFill>
                  <a:srgbClr val="000000"/>
                </a:solidFill>
                <a:latin typeface="Times New Roman"/>
              </a:rPr>
              <a:t>9</a:t>
            </a:fld>
            <a:endParaRPr lang="fr-FR" sz="1300" b="0" strike="noStrike" spc="-1">
              <a:latin typeface="Arial"/>
            </a:endParaRPr>
          </a:p>
        </p:txBody>
      </p:sp>
      <p:sp>
        <p:nvSpPr>
          <p:cNvPr id="290" name="Forme libre : forme 289"/>
          <p:cNvSpPr/>
          <p:nvPr/>
        </p:nvSpPr>
        <p:spPr>
          <a:xfrm>
            <a:off x="4278240" y="10154520"/>
            <a:ext cx="3276720" cy="5306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60B410AB-B798-4EF9-9448-C7261BBCE6CD}" type="slidenum">
              <a:rPr lang="fr-FR" sz="1300" b="0" strike="noStrike" spc="-1">
                <a:solidFill>
                  <a:srgbClr val="000000"/>
                </a:solidFill>
                <a:latin typeface="Times New Roman"/>
              </a:rPr>
              <a:t>9</a:t>
            </a:fld>
            <a:endParaRPr lang="fr-FR" sz="1300" b="0" strike="noStrike" spc="-1">
              <a:latin typeface="Arial"/>
            </a:endParaRPr>
          </a:p>
        </p:txBody>
      </p:sp>
      <p:sp>
        <p:nvSpPr>
          <p:cNvPr id="291" name="PlaceHolder 1"/>
          <p:cNvSpPr>
            <a:spLocks noGrp="1" noRot="1" noChangeAspect="1"/>
          </p:cNvSpPr>
          <p:nvPr>
            <p:ph type="sldImg"/>
          </p:nvPr>
        </p:nvSpPr>
        <p:spPr>
          <a:xfrm>
            <a:off x="1055880" y="812520"/>
            <a:ext cx="5444280" cy="4005000"/>
          </a:xfrm>
          <a:prstGeom prst="rect">
            <a:avLst/>
          </a:prstGeom>
        </p:spPr>
      </p:sp>
      <p:sp>
        <p:nvSpPr>
          <p:cNvPr id="292" name="Forme libre : forme 291"/>
          <p:cNvSpPr/>
          <p:nvPr/>
        </p:nvSpPr>
        <p:spPr>
          <a:xfrm>
            <a:off x="755280" y="5078160"/>
            <a:ext cx="6045840" cy="4807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orme libre : forme 292"/>
          <p:cNvSpPr/>
          <p:nvPr/>
        </p:nvSpPr>
        <p:spPr>
          <a:xfrm>
            <a:off x="4278240" y="10154520"/>
            <a:ext cx="3273120" cy="527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40A6EC64-AC94-4976-A25E-FD3FC1932ED6}" type="slidenum">
              <a:rPr lang="fr-FR" sz="1300" b="0" strike="noStrike" spc="-1">
                <a:solidFill>
                  <a:srgbClr val="000000"/>
                </a:solidFill>
                <a:latin typeface="Times New Roman"/>
                <a:ea typeface="Segoe UI"/>
              </a:rPr>
              <a:t>10</a:t>
            </a:fld>
            <a:endParaRPr lang="fr-FR" sz="1300" b="0" strike="noStrike" spc="-1">
              <a:latin typeface="Arial"/>
            </a:endParaRPr>
          </a:p>
        </p:txBody>
      </p:sp>
      <p:sp>
        <p:nvSpPr>
          <p:cNvPr id="294" name="Forme libre : forme 293"/>
          <p:cNvSpPr/>
          <p:nvPr/>
        </p:nvSpPr>
        <p:spPr>
          <a:xfrm>
            <a:off x="4277880" y="10154160"/>
            <a:ext cx="3274920" cy="52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BB2BE160-DBDE-4EA9-BD8A-58A52FC741F8}" type="slidenum">
              <a:rPr lang="fr-FR" sz="1300" b="0" strike="noStrike" spc="-1">
                <a:solidFill>
                  <a:srgbClr val="000000"/>
                </a:solidFill>
                <a:latin typeface="Times New Roman"/>
              </a:rPr>
              <a:t>10</a:t>
            </a:fld>
            <a:endParaRPr lang="fr-FR" sz="1300" b="0" strike="noStrike" spc="-1">
              <a:latin typeface="Arial"/>
            </a:endParaRPr>
          </a:p>
        </p:txBody>
      </p:sp>
      <p:sp>
        <p:nvSpPr>
          <p:cNvPr id="295" name="Forme libre : forme 294"/>
          <p:cNvSpPr/>
          <p:nvPr/>
        </p:nvSpPr>
        <p:spPr>
          <a:xfrm>
            <a:off x="4277880" y="10154520"/>
            <a:ext cx="3276720" cy="531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0025C876-1187-4E11-B7E2-2F588A6E5634}" type="slidenum">
              <a:rPr lang="fr-FR" sz="1300" b="0" strike="noStrike" spc="-1">
                <a:solidFill>
                  <a:srgbClr val="000000"/>
                </a:solidFill>
                <a:latin typeface="Times New Roman"/>
              </a:rPr>
              <a:t>10</a:t>
            </a:fld>
            <a:endParaRPr lang="fr-FR" sz="1300" b="0" strike="noStrike" spc="-1">
              <a:latin typeface="Arial"/>
            </a:endParaRPr>
          </a:p>
        </p:txBody>
      </p:sp>
      <p:sp>
        <p:nvSpPr>
          <p:cNvPr id="296" name="PlaceHolder 1"/>
          <p:cNvSpPr>
            <a:spLocks noGrp="1" noRot="1" noChangeAspect="1"/>
          </p:cNvSpPr>
          <p:nvPr>
            <p:ph type="sldImg"/>
          </p:nvPr>
        </p:nvSpPr>
        <p:spPr>
          <a:xfrm>
            <a:off x="1055880" y="812520"/>
            <a:ext cx="5444280" cy="4005000"/>
          </a:xfrm>
          <a:prstGeom prst="rect">
            <a:avLst/>
          </a:prstGeom>
        </p:spPr>
      </p:sp>
      <p:sp>
        <p:nvSpPr>
          <p:cNvPr id="297" name="Forme libre : forme 296"/>
          <p:cNvSpPr/>
          <p:nvPr/>
        </p:nvSpPr>
        <p:spPr>
          <a:xfrm>
            <a:off x="755280" y="5078160"/>
            <a:ext cx="6045840" cy="4807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Forme libre : forme 297"/>
          <p:cNvSpPr/>
          <p:nvPr/>
        </p:nvSpPr>
        <p:spPr>
          <a:xfrm>
            <a:off x="4277880" y="10154520"/>
            <a:ext cx="3273480" cy="527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27E7A4E7-05AB-4080-9760-FB8392F833A6}" type="slidenum">
              <a:rPr lang="fr-FR" sz="1300" b="0" strike="noStrike" spc="-1">
                <a:solidFill>
                  <a:srgbClr val="000000"/>
                </a:solidFill>
                <a:latin typeface="Times New Roman"/>
                <a:ea typeface="Segoe UI"/>
              </a:rPr>
              <a:t>11</a:t>
            </a:fld>
            <a:endParaRPr lang="fr-FR" sz="1300" b="0" strike="noStrike" spc="-1">
              <a:latin typeface="Arial"/>
            </a:endParaRPr>
          </a:p>
        </p:txBody>
      </p:sp>
      <p:sp>
        <p:nvSpPr>
          <p:cNvPr id="299" name="Forme libre : forme 298"/>
          <p:cNvSpPr/>
          <p:nvPr/>
        </p:nvSpPr>
        <p:spPr>
          <a:xfrm>
            <a:off x="4277880" y="10154160"/>
            <a:ext cx="3274920" cy="52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0A812A45-0159-42E6-AF7B-07308C7AD9C0}" type="slidenum">
              <a:rPr lang="fr-FR" sz="1300" b="0" strike="noStrike" spc="-1">
                <a:solidFill>
                  <a:srgbClr val="000000"/>
                </a:solidFill>
                <a:latin typeface="Times New Roman"/>
              </a:rPr>
              <a:t>11</a:t>
            </a:fld>
            <a:endParaRPr lang="fr-FR" sz="1300" b="0" strike="noStrike" spc="-1">
              <a:latin typeface="Arial"/>
            </a:endParaRPr>
          </a:p>
        </p:txBody>
      </p:sp>
      <p:sp>
        <p:nvSpPr>
          <p:cNvPr id="300" name="Forme libre : forme 299"/>
          <p:cNvSpPr/>
          <p:nvPr/>
        </p:nvSpPr>
        <p:spPr>
          <a:xfrm>
            <a:off x="4278240" y="10154520"/>
            <a:ext cx="3276720" cy="531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7BA5B35C-9E17-4E3F-9F70-5E0C2E1F8885}" type="slidenum">
              <a:rPr lang="fr-FR" sz="1300" b="0" strike="noStrike" spc="-1">
                <a:solidFill>
                  <a:srgbClr val="000000"/>
                </a:solidFill>
                <a:latin typeface="Times New Roman"/>
              </a:rPr>
              <a:t>11</a:t>
            </a:fld>
            <a:endParaRPr lang="fr-FR" sz="1300" b="0" strike="noStrike" spc="-1">
              <a:latin typeface="Arial"/>
            </a:endParaRPr>
          </a:p>
        </p:txBody>
      </p:sp>
      <p:sp>
        <p:nvSpPr>
          <p:cNvPr id="301" name="PlaceHolder 1"/>
          <p:cNvSpPr>
            <a:spLocks noGrp="1" noRot="1" noChangeAspect="1"/>
          </p:cNvSpPr>
          <p:nvPr>
            <p:ph type="sldImg"/>
          </p:nvPr>
        </p:nvSpPr>
        <p:spPr>
          <a:xfrm>
            <a:off x="974725" y="812800"/>
            <a:ext cx="5607050" cy="4005263"/>
          </a:xfrm>
          <a:prstGeom prst="rect">
            <a:avLst/>
          </a:prstGeom>
        </p:spPr>
      </p:sp>
      <p:sp>
        <p:nvSpPr>
          <p:cNvPr id="302" name="Forme libre : forme 301"/>
          <p:cNvSpPr/>
          <p:nvPr/>
        </p:nvSpPr>
        <p:spPr>
          <a:xfrm>
            <a:off x="755280" y="5078160"/>
            <a:ext cx="6045840" cy="4807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Forme libre : forme 302"/>
          <p:cNvSpPr/>
          <p:nvPr/>
        </p:nvSpPr>
        <p:spPr>
          <a:xfrm>
            <a:off x="4278240" y="10154520"/>
            <a:ext cx="3273120" cy="527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AD2CBBC9-C14C-4F8E-8A1F-D62A3634D8C4}" type="slidenum">
              <a:rPr lang="fr-FR" sz="1300" b="0" strike="noStrike" spc="-1">
                <a:solidFill>
                  <a:srgbClr val="000000"/>
                </a:solidFill>
                <a:latin typeface="Times New Roman"/>
                <a:ea typeface="Segoe UI"/>
              </a:rPr>
              <a:t>12</a:t>
            </a:fld>
            <a:endParaRPr lang="fr-FR" sz="1300" b="0" strike="noStrike" spc="-1">
              <a:latin typeface="Arial"/>
            </a:endParaRPr>
          </a:p>
        </p:txBody>
      </p:sp>
      <p:sp>
        <p:nvSpPr>
          <p:cNvPr id="304" name="PlaceHolder 1"/>
          <p:cNvSpPr>
            <a:spLocks noGrp="1" noRot="1" noChangeAspect="1"/>
          </p:cNvSpPr>
          <p:nvPr>
            <p:ph type="sldImg"/>
          </p:nvPr>
        </p:nvSpPr>
        <p:spPr>
          <a:xfrm>
            <a:off x="974725" y="812800"/>
            <a:ext cx="5602288" cy="4002088"/>
          </a:xfrm>
          <a:prstGeom prst="rect">
            <a:avLst/>
          </a:prstGeom>
        </p:spPr>
      </p:sp>
      <p:sp>
        <p:nvSpPr>
          <p:cNvPr id="305" name="PlaceHolder 2"/>
          <p:cNvSpPr>
            <a:spLocks noGrp="1"/>
          </p:cNvSpPr>
          <p:nvPr>
            <p:ph type="body"/>
          </p:nvPr>
        </p:nvSpPr>
        <p:spPr>
          <a:xfrm>
            <a:off x="754920" y="5077800"/>
            <a:ext cx="6042600" cy="4804200"/>
          </a:xfrm>
          <a:prstGeom prst="rect">
            <a:avLst/>
          </a:prstGeom>
        </p:spPr>
        <p:txBody>
          <a:bodyPr lIns="0" tIns="0" rIns="0" bIns="0" anchor="ctr">
            <a:noAutofit/>
          </a:bodyPr>
          <a:lstStyle/>
          <a:p>
            <a:endParaRPr lang="fr-FR"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Forme libre : forme 305"/>
          <p:cNvSpPr/>
          <p:nvPr/>
        </p:nvSpPr>
        <p:spPr>
          <a:xfrm>
            <a:off x="4277880" y="10154520"/>
            <a:ext cx="3273480" cy="527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21DFFB92-295E-47F6-AD81-14C8663C07C3}" type="slidenum">
              <a:rPr lang="fr-FR" sz="1300" b="0" strike="noStrike" spc="-1">
                <a:solidFill>
                  <a:srgbClr val="000000"/>
                </a:solidFill>
                <a:latin typeface="Times New Roman"/>
                <a:ea typeface="Segoe UI"/>
              </a:rPr>
              <a:t>13</a:t>
            </a:fld>
            <a:endParaRPr lang="fr-FR" sz="1300" b="0" strike="noStrike" spc="-1">
              <a:latin typeface="Arial"/>
            </a:endParaRPr>
          </a:p>
        </p:txBody>
      </p:sp>
      <p:sp>
        <p:nvSpPr>
          <p:cNvPr id="307" name="PlaceHolder 1"/>
          <p:cNvSpPr>
            <a:spLocks noGrp="1" noRot="1" noChangeAspect="1"/>
          </p:cNvSpPr>
          <p:nvPr>
            <p:ph type="sldImg"/>
          </p:nvPr>
        </p:nvSpPr>
        <p:spPr>
          <a:xfrm>
            <a:off x="974725" y="812800"/>
            <a:ext cx="5602288" cy="4002088"/>
          </a:xfrm>
          <a:prstGeom prst="rect">
            <a:avLst/>
          </a:prstGeom>
        </p:spPr>
      </p:sp>
      <p:sp>
        <p:nvSpPr>
          <p:cNvPr id="308" name="PlaceHolder 2"/>
          <p:cNvSpPr>
            <a:spLocks noGrp="1"/>
          </p:cNvSpPr>
          <p:nvPr>
            <p:ph type="body"/>
          </p:nvPr>
        </p:nvSpPr>
        <p:spPr>
          <a:xfrm>
            <a:off x="754920" y="5077800"/>
            <a:ext cx="6042600" cy="4804200"/>
          </a:xfrm>
          <a:prstGeom prst="rect">
            <a:avLst/>
          </a:prstGeom>
        </p:spPr>
        <p:txBody>
          <a:bodyPr lIns="0" tIns="0" rIns="0" bIns="0" anchor="ctr">
            <a:noAutofit/>
          </a:bodyPr>
          <a:lstStyle/>
          <a:p>
            <a:endParaRPr lang="fr-FR"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Forme libre : forme 308"/>
          <p:cNvSpPr/>
          <p:nvPr/>
        </p:nvSpPr>
        <p:spPr>
          <a:xfrm>
            <a:off x="4278240" y="10154520"/>
            <a:ext cx="3273120" cy="527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A4F5C436-DE94-4166-B806-1D1857E4FF0C}" type="slidenum">
              <a:rPr lang="fr-FR" sz="1300" b="0" strike="noStrike" spc="-1">
                <a:solidFill>
                  <a:srgbClr val="000000"/>
                </a:solidFill>
                <a:latin typeface="Times New Roman"/>
                <a:ea typeface="Segoe UI"/>
              </a:rPr>
              <a:t>14</a:t>
            </a:fld>
            <a:endParaRPr lang="fr-FR" sz="1300" b="0" strike="noStrike" spc="-1">
              <a:latin typeface="Arial"/>
            </a:endParaRPr>
          </a:p>
        </p:txBody>
      </p:sp>
      <p:sp>
        <p:nvSpPr>
          <p:cNvPr id="310" name="Forme libre : forme 309"/>
          <p:cNvSpPr/>
          <p:nvPr/>
        </p:nvSpPr>
        <p:spPr>
          <a:xfrm>
            <a:off x="4277880" y="10154160"/>
            <a:ext cx="3274920" cy="52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C549DAFA-79AB-4BC4-B918-86529B309598}" type="slidenum">
              <a:rPr lang="fr-FR" sz="1300" b="0" strike="noStrike" spc="-1">
                <a:solidFill>
                  <a:srgbClr val="000000"/>
                </a:solidFill>
                <a:latin typeface="Times New Roman"/>
              </a:rPr>
              <a:t>14</a:t>
            </a:fld>
            <a:endParaRPr lang="fr-FR" sz="1300" b="0" strike="noStrike" spc="-1">
              <a:latin typeface="Arial"/>
            </a:endParaRPr>
          </a:p>
        </p:txBody>
      </p:sp>
      <p:sp>
        <p:nvSpPr>
          <p:cNvPr id="311" name="Forme libre : forme 310"/>
          <p:cNvSpPr/>
          <p:nvPr/>
        </p:nvSpPr>
        <p:spPr>
          <a:xfrm>
            <a:off x="4277880" y="10154520"/>
            <a:ext cx="3276720" cy="531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6546C592-217F-4699-B54C-216BB52954C7}" type="slidenum">
              <a:rPr lang="fr-FR" sz="1300" b="0" strike="noStrike" spc="-1">
                <a:solidFill>
                  <a:srgbClr val="000000"/>
                </a:solidFill>
                <a:latin typeface="Times New Roman"/>
              </a:rPr>
              <a:t>14</a:t>
            </a:fld>
            <a:endParaRPr lang="fr-FR" sz="1300" b="0" strike="noStrike" spc="-1">
              <a:latin typeface="Arial"/>
            </a:endParaRPr>
          </a:p>
        </p:txBody>
      </p:sp>
      <p:sp>
        <p:nvSpPr>
          <p:cNvPr id="312" name="PlaceHolder 1"/>
          <p:cNvSpPr>
            <a:spLocks noGrp="1" noRot="1" noChangeAspect="1"/>
          </p:cNvSpPr>
          <p:nvPr>
            <p:ph type="sldImg"/>
          </p:nvPr>
        </p:nvSpPr>
        <p:spPr>
          <a:xfrm>
            <a:off x="974725" y="812800"/>
            <a:ext cx="5607050" cy="4005263"/>
          </a:xfrm>
          <a:prstGeom prst="rect">
            <a:avLst/>
          </a:prstGeom>
        </p:spPr>
      </p:sp>
      <p:sp>
        <p:nvSpPr>
          <p:cNvPr id="313" name="Forme libre : forme 312"/>
          <p:cNvSpPr/>
          <p:nvPr/>
        </p:nvSpPr>
        <p:spPr>
          <a:xfrm>
            <a:off x="755280" y="5078160"/>
            <a:ext cx="6045840" cy="4807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Forme libre : forme 313"/>
          <p:cNvSpPr/>
          <p:nvPr/>
        </p:nvSpPr>
        <p:spPr>
          <a:xfrm>
            <a:off x="4278240" y="10154520"/>
            <a:ext cx="3273120" cy="527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CB7A3C60-D067-4EFC-96EA-04E5A7F27D4C}" type="slidenum">
              <a:rPr lang="fr-FR" sz="1300" b="0" strike="noStrike" spc="-1">
                <a:solidFill>
                  <a:srgbClr val="000000"/>
                </a:solidFill>
                <a:latin typeface="Times New Roman"/>
                <a:ea typeface="Segoe UI"/>
              </a:rPr>
              <a:t>18</a:t>
            </a:fld>
            <a:endParaRPr lang="fr-FR" sz="1300" b="0" strike="noStrike" spc="-1">
              <a:latin typeface="Arial"/>
            </a:endParaRPr>
          </a:p>
        </p:txBody>
      </p:sp>
      <p:sp>
        <p:nvSpPr>
          <p:cNvPr id="315" name="Forme libre : forme 314"/>
          <p:cNvSpPr/>
          <p:nvPr/>
        </p:nvSpPr>
        <p:spPr>
          <a:xfrm>
            <a:off x="4277880" y="10154160"/>
            <a:ext cx="3274920" cy="529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fld id="{461EFDA8-AF18-43E5-90E4-EAD27547FEA8}" type="slidenum">
              <a:rPr lang="fr-FR" sz="1300" b="0" strike="noStrike" spc="-1">
                <a:solidFill>
                  <a:srgbClr val="000000"/>
                </a:solidFill>
                <a:latin typeface="Times New Roman"/>
              </a:rPr>
              <a:t>18</a:t>
            </a:fld>
            <a:endParaRPr lang="fr-FR" sz="1300" b="0" strike="noStrike" spc="-1">
              <a:latin typeface="Arial"/>
            </a:endParaRPr>
          </a:p>
        </p:txBody>
      </p:sp>
      <p:sp>
        <p:nvSpPr>
          <p:cNvPr id="316" name="PlaceHolder 1"/>
          <p:cNvSpPr>
            <a:spLocks noGrp="1" noRot="1" noChangeAspect="1"/>
          </p:cNvSpPr>
          <p:nvPr>
            <p:ph type="sldImg"/>
          </p:nvPr>
        </p:nvSpPr>
        <p:spPr>
          <a:xfrm>
            <a:off x="976313" y="812800"/>
            <a:ext cx="5603875" cy="4003675"/>
          </a:xfrm>
          <a:prstGeom prst="rect">
            <a:avLst/>
          </a:prstGeom>
        </p:spPr>
      </p:sp>
      <p:sp>
        <p:nvSpPr>
          <p:cNvPr id="317" name="PlaceHolder 2"/>
          <p:cNvSpPr>
            <a:spLocks noGrp="1"/>
          </p:cNvSpPr>
          <p:nvPr>
            <p:ph type="body"/>
          </p:nvPr>
        </p:nvSpPr>
        <p:spPr>
          <a:xfrm>
            <a:off x="754560" y="5078160"/>
            <a:ext cx="6044400" cy="4806000"/>
          </a:xfrm>
          <a:prstGeom prst="rect">
            <a:avLst/>
          </a:prstGeom>
        </p:spPr>
        <p:txBody>
          <a:bodyPr lIns="0" tIns="0" rIns="0" bIns="0" anchor="ctr">
            <a:noAutofit/>
          </a:bodyPr>
          <a:lstStyle/>
          <a:p>
            <a:endParaRPr lang="fr-FR" sz="2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ctangle 8"/>
          <p:cNvSpPr/>
          <p:nvPr/>
        </p:nvSpPr>
        <p:spPr>
          <a:xfrm>
            <a:off x="4277880" y="10154160"/>
            <a:ext cx="3273480" cy="527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fld id="{DD0347A6-9DDC-44DA-A1B4-1E1261D16395}" type="slidenum">
              <a:rPr lang="fr-FR" sz="1300" b="0" strike="noStrike" spc="-1">
                <a:solidFill>
                  <a:srgbClr val="000000"/>
                </a:solidFill>
                <a:latin typeface="Times New Roman"/>
                <a:ea typeface="Segoe UI"/>
              </a:rPr>
              <a:t>19</a:t>
            </a:fld>
            <a:endParaRPr lang="fr-FR" sz="1300" b="0" strike="noStrike" spc="-1">
              <a:latin typeface="Arial"/>
            </a:endParaRPr>
          </a:p>
        </p:txBody>
      </p:sp>
      <p:sp>
        <p:nvSpPr>
          <p:cNvPr id="319" name="Text Box 1_1"/>
          <p:cNvSpPr/>
          <p:nvPr/>
        </p:nvSpPr>
        <p:spPr>
          <a:xfrm>
            <a:off x="4277880" y="10153800"/>
            <a:ext cx="3274920" cy="5295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fld id="{D985393C-C759-414D-93BD-A48B67385C13}" type="slidenum">
              <a:rPr lang="fr-FR" sz="1300" b="0" strike="noStrike" spc="-1">
                <a:solidFill>
                  <a:srgbClr val="000000"/>
                </a:solidFill>
                <a:latin typeface="Times New Roman"/>
              </a:rPr>
              <a:t>19</a:t>
            </a:fld>
            <a:endParaRPr lang="fr-FR" sz="1300" b="0" strike="noStrike" spc="-1">
              <a:latin typeface="Arial"/>
            </a:endParaRPr>
          </a:p>
        </p:txBody>
      </p:sp>
      <p:sp>
        <p:nvSpPr>
          <p:cNvPr id="320" name="Text Box 2_0"/>
          <p:cNvSpPr/>
          <p:nvPr/>
        </p:nvSpPr>
        <p:spPr>
          <a:xfrm>
            <a:off x="4277520" y="10154160"/>
            <a:ext cx="3277080" cy="531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fld id="{57F78AF1-28C9-4671-81D5-616A24E85C34}" type="slidenum">
              <a:rPr lang="fr-FR" sz="1300" b="0" strike="noStrike" spc="-1">
                <a:solidFill>
                  <a:srgbClr val="000000"/>
                </a:solidFill>
                <a:latin typeface="Times New Roman"/>
              </a:rPr>
              <a:t>19</a:t>
            </a:fld>
            <a:endParaRPr lang="fr-FR" sz="1300" b="0" strike="noStrike" spc="-1">
              <a:latin typeface="Arial"/>
            </a:endParaRPr>
          </a:p>
        </p:txBody>
      </p:sp>
      <p:sp>
        <p:nvSpPr>
          <p:cNvPr id="321" name="PlaceHolder 1"/>
          <p:cNvSpPr>
            <a:spLocks noGrp="1" noRot="1" noChangeAspect="1"/>
          </p:cNvSpPr>
          <p:nvPr>
            <p:ph type="sldImg"/>
          </p:nvPr>
        </p:nvSpPr>
        <p:spPr>
          <a:xfrm>
            <a:off x="1055880" y="812520"/>
            <a:ext cx="5444280" cy="4005360"/>
          </a:xfrm>
          <a:prstGeom prst="rect">
            <a:avLst/>
          </a:prstGeom>
        </p:spPr>
      </p:sp>
      <p:sp>
        <p:nvSpPr>
          <p:cNvPr id="322" name="Text Box 4_0"/>
          <p:cNvSpPr/>
          <p:nvPr/>
        </p:nvSpPr>
        <p:spPr>
          <a:xfrm>
            <a:off x="755280" y="5078160"/>
            <a:ext cx="6045840" cy="4807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504000" y="1684440"/>
            <a:ext cx="9072000" cy="199116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504000" y="3865320"/>
            <a:ext cx="907200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504000" y="3865320"/>
            <a:ext cx="4426920" cy="199116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515268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504000" y="1684440"/>
            <a:ext cx="2921040" cy="199116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3571560" y="1684440"/>
            <a:ext cx="2921040" cy="199116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6639120" y="1684440"/>
            <a:ext cx="2921040" cy="199116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504000" y="3865320"/>
            <a:ext cx="2921040" cy="199116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3571560" y="3865320"/>
            <a:ext cx="2921040" cy="199116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6639120" y="3865320"/>
            <a:ext cx="292104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41" name="PlaceHolder 2"/>
          <p:cNvSpPr>
            <a:spLocks noGrp="1"/>
          </p:cNvSpPr>
          <p:nvPr>
            <p:ph type="subTitle"/>
          </p:nvPr>
        </p:nvSpPr>
        <p:spPr>
          <a:xfrm>
            <a:off x="504000" y="1684440"/>
            <a:ext cx="9072000" cy="4174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43" name="PlaceHolder 2"/>
          <p:cNvSpPr>
            <a:spLocks noGrp="1"/>
          </p:cNvSpPr>
          <p:nvPr>
            <p:ph type="body"/>
          </p:nvPr>
        </p:nvSpPr>
        <p:spPr>
          <a:xfrm>
            <a:off x="504000" y="1684440"/>
            <a:ext cx="9072000" cy="417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45" name="PlaceHolder 2"/>
          <p:cNvSpPr>
            <a:spLocks noGrp="1"/>
          </p:cNvSpPr>
          <p:nvPr>
            <p:ph type="body"/>
          </p:nvPr>
        </p:nvSpPr>
        <p:spPr>
          <a:xfrm>
            <a:off x="504000" y="1684440"/>
            <a:ext cx="4426920" cy="417492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5152680" y="1684440"/>
            <a:ext cx="4426920" cy="417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86920"/>
            <a:ext cx="9072000" cy="55717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50"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5152680" y="1684440"/>
            <a:ext cx="4426920" cy="417492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50400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504000" y="1684440"/>
            <a:ext cx="9072000" cy="4174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504000" y="1684440"/>
            <a:ext cx="4426920" cy="417492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515268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58"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504000" y="3865320"/>
            <a:ext cx="907200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504000" y="1684440"/>
            <a:ext cx="9072000" cy="199116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504000" y="3865320"/>
            <a:ext cx="907200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504000" y="3865320"/>
            <a:ext cx="4426920" cy="199116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515268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504000" y="1684440"/>
            <a:ext cx="2921040" cy="199116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3571560" y="1684440"/>
            <a:ext cx="2921040" cy="199116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639120" y="1684440"/>
            <a:ext cx="2921040" cy="199116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504000" y="3865320"/>
            <a:ext cx="2921040" cy="199116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3571560" y="3865320"/>
            <a:ext cx="2921040" cy="199116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6639120" y="3865320"/>
            <a:ext cx="292104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79" name="PlaceHolder 2"/>
          <p:cNvSpPr>
            <a:spLocks noGrp="1"/>
          </p:cNvSpPr>
          <p:nvPr>
            <p:ph type="subTitle"/>
          </p:nvPr>
        </p:nvSpPr>
        <p:spPr>
          <a:xfrm>
            <a:off x="504000" y="1684440"/>
            <a:ext cx="9072000" cy="4174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81" name="PlaceHolder 2"/>
          <p:cNvSpPr>
            <a:spLocks noGrp="1"/>
          </p:cNvSpPr>
          <p:nvPr>
            <p:ph type="body"/>
          </p:nvPr>
        </p:nvSpPr>
        <p:spPr>
          <a:xfrm>
            <a:off x="504000" y="1684440"/>
            <a:ext cx="9072000" cy="417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83" name="PlaceHolder 2"/>
          <p:cNvSpPr>
            <a:spLocks noGrp="1"/>
          </p:cNvSpPr>
          <p:nvPr>
            <p:ph type="body"/>
          </p:nvPr>
        </p:nvSpPr>
        <p:spPr>
          <a:xfrm>
            <a:off x="504000" y="1684440"/>
            <a:ext cx="4426920" cy="4174920"/>
          </a:xfrm>
          <a:prstGeom prst="rect">
            <a:avLst/>
          </a:prstGeom>
        </p:spPr>
        <p:txBody>
          <a:bodyPr lIns="0" tIns="0" rIns="0" bIns="0">
            <a:normAutofit/>
          </a:bodyPr>
          <a:lstStyle/>
          <a:p>
            <a:endParaRPr lang="fr-FR" sz="3200" b="0" strike="noStrike" spc="-1">
              <a:latin typeface="Arial"/>
            </a:endParaRPr>
          </a:p>
        </p:txBody>
      </p:sp>
      <p:sp>
        <p:nvSpPr>
          <p:cNvPr id="84" name="PlaceHolder 3"/>
          <p:cNvSpPr>
            <a:spLocks noGrp="1"/>
          </p:cNvSpPr>
          <p:nvPr>
            <p:ph type="body"/>
          </p:nvPr>
        </p:nvSpPr>
        <p:spPr>
          <a:xfrm>
            <a:off x="5152680" y="1684440"/>
            <a:ext cx="4426920" cy="417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504000" y="1684440"/>
            <a:ext cx="9072000" cy="417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86920"/>
            <a:ext cx="9072000" cy="55717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88"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89" name="PlaceHolder 3"/>
          <p:cNvSpPr>
            <a:spLocks noGrp="1"/>
          </p:cNvSpPr>
          <p:nvPr>
            <p:ph type="body"/>
          </p:nvPr>
        </p:nvSpPr>
        <p:spPr>
          <a:xfrm>
            <a:off x="5152680" y="1684440"/>
            <a:ext cx="4426920" cy="4174920"/>
          </a:xfrm>
          <a:prstGeom prst="rect">
            <a:avLst/>
          </a:prstGeom>
        </p:spPr>
        <p:txBody>
          <a:bodyPr lIns="0" tIns="0" rIns="0" bIns="0">
            <a:normAutofit/>
          </a:bodyPr>
          <a:lstStyle/>
          <a:p>
            <a:endParaRPr lang="fr-FR" sz="3200" b="0" strike="noStrike" spc="-1">
              <a:latin typeface="Arial"/>
            </a:endParaRPr>
          </a:p>
        </p:txBody>
      </p:sp>
      <p:sp>
        <p:nvSpPr>
          <p:cNvPr id="90" name="PlaceHolder 4"/>
          <p:cNvSpPr>
            <a:spLocks noGrp="1"/>
          </p:cNvSpPr>
          <p:nvPr>
            <p:ph type="body"/>
          </p:nvPr>
        </p:nvSpPr>
        <p:spPr>
          <a:xfrm>
            <a:off x="50400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92" name="PlaceHolder 2"/>
          <p:cNvSpPr>
            <a:spLocks noGrp="1"/>
          </p:cNvSpPr>
          <p:nvPr>
            <p:ph type="body"/>
          </p:nvPr>
        </p:nvSpPr>
        <p:spPr>
          <a:xfrm>
            <a:off x="504000" y="1684440"/>
            <a:ext cx="4426920" cy="4174920"/>
          </a:xfrm>
          <a:prstGeom prst="rect">
            <a:avLst/>
          </a:prstGeom>
        </p:spPr>
        <p:txBody>
          <a:bodyPr lIns="0" tIns="0" rIns="0" bIns="0">
            <a:normAutofit/>
          </a:bodyPr>
          <a:lstStyle/>
          <a:p>
            <a:endParaRPr lang="fr-FR" sz="3200" b="0" strike="noStrike" spc="-1">
              <a:latin typeface="Arial"/>
            </a:endParaRPr>
          </a:p>
        </p:txBody>
      </p:sp>
      <p:sp>
        <p:nvSpPr>
          <p:cNvPr id="93"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94" name="PlaceHolder 4"/>
          <p:cNvSpPr>
            <a:spLocks noGrp="1"/>
          </p:cNvSpPr>
          <p:nvPr>
            <p:ph type="body"/>
          </p:nvPr>
        </p:nvSpPr>
        <p:spPr>
          <a:xfrm>
            <a:off x="515268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96"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97"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98" name="PlaceHolder 4"/>
          <p:cNvSpPr>
            <a:spLocks noGrp="1"/>
          </p:cNvSpPr>
          <p:nvPr>
            <p:ph type="body"/>
          </p:nvPr>
        </p:nvSpPr>
        <p:spPr>
          <a:xfrm>
            <a:off x="504000" y="3865320"/>
            <a:ext cx="907200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00" name="PlaceHolder 2"/>
          <p:cNvSpPr>
            <a:spLocks noGrp="1"/>
          </p:cNvSpPr>
          <p:nvPr>
            <p:ph type="body"/>
          </p:nvPr>
        </p:nvSpPr>
        <p:spPr>
          <a:xfrm>
            <a:off x="504000" y="1684440"/>
            <a:ext cx="9072000" cy="1991160"/>
          </a:xfrm>
          <a:prstGeom prst="rect">
            <a:avLst/>
          </a:prstGeom>
        </p:spPr>
        <p:txBody>
          <a:bodyPr lIns="0" tIns="0" rIns="0" bIns="0">
            <a:normAutofit/>
          </a:bodyPr>
          <a:lstStyle/>
          <a:p>
            <a:endParaRPr lang="fr-FR" sz="3200" b="0" strike="noStrike" spc="-1">
              <a:latin typeface="Arial"/>
            </a:endParaRPr>
          </a:p>
        </p:txBody>
      </p:sp>
      <p:sp>
        <p:nvSpPr>
          <p:cNvPr id="101" name="PlaceHolder 3"/>
          <p:cNvSpPr>
            <a:spLocks noGrp="1"/>
          </p:cNvSpPr>
          <p:nvPr>
            <p:ph type="body"/>
          </p:nvPr>
        </p:nvSpPr>
        <p:spPr>
          <a:xfrm>
            <a:off x="504000" y="3865320"/>
            <a:ext cx="907200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03"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105" name="PlaceHolder 4"/>
          <p:cNvSpPr>
            <a:spLocks noGrp="1"/>
          </p:cNvSpPr>
          <p:nvPr>
            <p:ph type="body"/>
          </p:nvPr>
        </p:nvSpPr>
        <p:spPr>
          <a:xfrm>
            <a:off x="504000" y="3865320"/>
            <a:ext cx="4426920" cy="1991160"/>
          </a:xfrm>
          <a:prstGeom prst="rect">
            <a:avLst/>
          </a:prstGeom>
        </p:spPr>
        <p:txBody>
          <a:bodyPr lIns="0" tIns="0" rIns="0" bIns="0">
            <a:normAutofit/>
          </a:bodyPr>
          <a:lstStyle/>
          <a:p>
            <a:endParaRPr lang="fr-FR" sz="3200" b="0" strike="noStrike" spc="-1">
              <a:latin typeface="Arial"/>
            </a:endParaRPr>
          </a:p>
        </p:txBody>
      </p:sp>
      <p:sp>
        <p:nvSpPr>
          <p:cNvPr id="106" name="PlaceHolder 5"/>
          <p:cNvSpPr>
            <a:spLocks noGrp="1"/>
          </p:cNvSpPr>
          <p:nvPr>
            <p:ph type="body"/>
          </p:nvPr>
        </p:nvSpPr>
        <p:spPr>
          <a:xfrm>
            <a:off x="515268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08" name="PlaceHolder 2"/>
          <p:cNvSpPr>
            <a:spLocks noGrp="1"/>
          </p:cNvSpPr>
          <p:nvPr>
            <p:ph type="body"/>
          </p:nvPr>
        </p:nvSpPr>
        <p:spPr>
          <a:xfrm>
            <a:off x="504000" y="1684440"/>
            <a:ext cx="2921040" cy="1991160"/>
          </a:xfrm>
          <a:prstGeom prst="rect">
            <a:avLst/>
          </a:prstGeom>
        </p:spPr>
        <p:txBody>
          <a:bodyPr lIns="0" tIns="0" rIns="0" bIns="0">
            <a:normAutofit/>
          </a:bodyPr>
          <a:lstStyle/>
          <a:p>
            <a:endParaRPr lang="fr-FR" sz="3200" b="0" strike="noStrike" spc="-1">
              <a:latin typeface="Arial"/>
            </a:endParaRPr>
          </a:p>
        </p:txBody>
      </p:sp>
      <p:sp>
        <p:nvSpPr>
          <p:cNvPr id="109" name="PlaceHolder 3"/>
          <p:cNvSpPr>
            <a:spLocks noGrp="1"/>
          </p:cNvSpPr>
          <p:nvPr>
            <p:ph type="body"/>
          </p:nvPr>
        </p:nvSpPr>
        <p:spPr>
          <a:xfrm>
            <a:off x="3571560" y="1684440"/>
            <a:ext cx="2921040" cy="1991160"/>
          </a:xfrm>
          <a:prstGeom prst="rect">
            <a:avLst/>
          </a:prstGeom>
        </p:spPr>
        <p:txBody>
          <a:bodyPr lIns="0" tIns="0" rIns="0" bIns="0">
            <a:normAutofit/>
          </a:bodyPr>
          <a:lstStyle/>
          <a:p>
            <a:endParaRPr lang="fr-FR" sz="3200" b="0" strike="noStrike" spc="-1">
              <a:latin typeface="Arial"/>
            </a:endParaRPr>
          </a:p>
        </p:txBody>
      </p:sp>
      <p:sp>
        <p:nvSpPr>
          <p:cNvPr id="110" name="PlaceHolder 4"/>
          <p:cNvSpPr>
            <a:spLocks noGrp="1"/>
          </p:cNvSpPr>
          <p:nvPr>
            <p:ph type="body"/>
          </p:nvPr>
        </p:nvSpPr>
        <p:spPr>
          <a:xfrm>
            <a:off x="6639120" y="1684440"/>
            <a:ext cx="2921040" cy="1991160"/>
          </a:xfrm>
          <a:prstGeom prst="rect">
            <a:avLst/>
          </a:prstGeom>
        </p:spPr>
        <p:txBody>
          <a:bodyPr lIns="0" tIns="0" rIns="0" bIns="0">
            <a:normAutofit/>
          </a:bodyPr>
          <a:lstStyle/>
          <a:p>
            <a:endParaRPr lang="fr-FR" sz="3200" b="0" strike="noStrike" spc="-1">
              <a:latin typeface="Arial"/>
            </a:endParaRPr>
          </a:p>
        </p:txBody>
      </p:sp>
      <p:sp>
        <p:nvSpPr>
          <p:cNvPr id="111" name="PlaceHolder 5"/>
          <p:cNvSpPr>
            <a:spLocks noGrp="1"/>
          </p:cNvSpPr>
          <p:nvPr>
            <p:ph type="body"/>
          </p:nvPr>
        </p:nvSpPr>
        <p:spPr>
          <a:xfrm>
            <a:off x="504000" y="3865320"/>
            <a:ext cx="2921040" cy="1991160"/>
          </a:xfrm>
          <a:prstGeom prst="rect">
            <a:avLst/>
          </a:prstGeom>
        </p:spPr>
        <p:txBody>
          <a:bodyPr lIns="0" tIns="0" rIns="0" bIns="0">
            <a:normAutofit/>
          </a:bodyPr>
          <a:lstStyle/>
          <a:p>
            <a:endParaRPr lang="fr-FR" sz="3200" b="0" strike="noStrike" spc="-1">
              <a:latin typeface="Arial"/>
            </a:endParaRPr>
          </a:p>
        </p:txBody>
      </p:sp>
      <p:sp>
        <p:nvSpPr>
          <p:cNvPr id="112" name="PlaceHolder 6"/>
          <p:cNvSpPr>
            <a:spLocks noGrp="1"/>
          </p:cNvSpPr>
          <p:nvPr>
            <p:ph type="body"/>
          </p:nvPr>
        </p:nvSpPr>
        <p:spPr>
          <a:xfrm>
            <a:off x="3571560" y="3865320"/>
            <a:ext cx="2921040" cy="1991160"/>
          </a:xfrm>
          <a:prstGeom prst="rect">
            <a:avLst/>
          </a:prstGeom>
        </p:spPr>
        <p:txBody>
          <a:bodyPr lIns="0" tIns="0" rIns="0" bIns="0">
            <a:normAutofit/>
          </a:bodyPr>
          <a:lstStyle/>
          <a:p>
            <a:endParaRPr lang="fr-FR" sz="3200" b="0" strike="noStrike" spc="-1">
              <a:latin typeface="Arial"/>
            </a:endParaRPr>
          </a:p>
        </p:txBody>
      </p:sp>
      <p:sp>
        <p:nvSpPr>
          <p:cNvPr id="113" name="PlaceHolder 7"/>
          <p:cNvSpPr>
            <a:spLocks noGrp="1"/>
          </p:cNvSpPr>
          <p:nvPr>
            <p:ph type="body"/>
          </p:nvPr>
        </p:nvSpPr>
        <p:spPr>
          <a:xfrm>
            <a:off x="6639120" y="3865320"/>
            <a:ext cx="292104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17" name="PlaceHolder 2"/>
          <p:cNvSpPr>
            <a:spLocks noGrp="1"/>
          </p:cNvSpPr>
          <p:nvPr>
            <p:ph type="subTitle"/>
          </p:nvPr>
        </p:nvSpPr>
        <p:spPr>
          <a:xfrm>
            <a:off x="504000" y="1684440"/>
            <a:ext cx="9072000" cy="4174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19" name="PlaceHolder 2"/>
          <p:cNvSpPr>
            <a:spLocks noGrp="1"/>
          </p:cNvSpPr>
          <p:nvPr>
            <p:ph type="body"/>
          </p:nvPr>
        </p:nvSpPr>
        <p:spPr>
          <a:xfrm>
            <a:off x="504000" y="1684440"/>
            <a:ext cx="9072000" cy="417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504000" y="1684440"/>
            <a:ext cx="4426920" cy="417492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5152680" y="1684440"/>
            <a:ext cx="4426920" cy="417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21" name="PlaceHolder 2"/>
          <p:cNvSpPr>
            <a:spLocks noGrp="1"/>
          </p:cNvSpPr>
          <p:nvPr>
            <p:ph type="body"/>
          </p:nvPr>
        </p:nvSpPr>
        <p:spPr>
          <a:xfrm>
            <a:off x="504000" y="1684440"/>
            <a:ext cx="4426920" cy="4174920"/>
          </a:xfrm>
          <a:prstGeom prst="rect">
            <a:avLst/>
          </a:prstGeom>
        </p:spPr>
        <p:txBody>
          <a:bodyPr lIns="0" tIns="0" rIns="0" bIns="0">
            <a:normAutofit/>
          </a:bodyPr>
          <a:lstStyle/>
          <a:p>
            <a:endParaRPr lang="fr-FR" sz="3200" b="0" strike="noStrike" spc="-1">
              <a:latin typeface="Arial"/>
            </a:endParaRPr>
          </a:p>
        </p:txBody>
      </p:sp>
      <p:sp>
        <p:nvSpPr>
          <p:cNvPr id="122" name="PlaceHolder 3"/>
          <p:cNvSpPr>
            <a:spLocks noGrp="1"/>
          </p:cNvSpPr>
          <p:nvPr>
            <p:ph type="body"/>
          </p:nvPr>
        </p:nvSpPr>
        <p:spPr>
          <a:xfrm>
            <a:off x="5152680" y="1684440"/>
            <a:ext cx="4426920" cy="4174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286920"/>
            <a:ext cx="9072000" cy="55717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26"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127" name="PlaceHolder 3"/>
          <p:cNvSpPr>
            <a:spLocks noGrp="1"/>
          </p:cNvSpPr>
          <p:nvPr>
            <p:ph type="body"/>
          </p:nvPr>
        </p:nvSpPr>
        <p:spPr>
          <a:xfrm>
            <a:off x="5152680" y="1684440"/>
            <a:ext cx="4426920" cy="4174920"/>
          </a:xfrm>
          <a:prstGeom prst="rect">
            <a:avLst/>
          </a:prstGeom>
        </p:spPr>
        <p:txBody>
          <a:bodyPr lIns="0" tIns="0" rIns="0" bIns="0">
            <a:normAutofit/>
          </a:bodyPr>
          <a:lstStyle/>
          <a:p>
            <a:endParaRPr lang="fr-FR" sz="3200" b="0" strike="noStrike" spc="-1">
              <a:latin typeface="Arial"/>
            </a:endParaRPr>
          </a:p>
        </p:txBody>
      </p:sp>
      <p:sp>
        <p:nvSpPr>
          <p:cNvPr id="128" name="PlaceHolder 4"/>
          <p:cNvSpPr>
            <a:spLocks noGrp="1"/>
          </p:cNvSpPr>
          <p:nvPr>
            <p:ph type="body"/>
          </p:nvPr>
        </p:nvSpPr>
        <p:spPr>
          <a:xfrm>
            <a:off x="50400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30" name="PlaceHolder 2"/>
          <p:cNvSpPr>
            <a:spLocks noGrp="1"/>
          </p:cNvSpPr>
          <p:nvPr>
            <p:ph type="body"/>
          </p:nvPr>
        </p:nvSpPr>
        <p:spPr>
          <a:xfrm>
            <a:off x="504000" y="1684440"/>
            <a:ext cx="4426920" cy="417492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132" name="PlaceHolder 4"/>
          <p:cNvSpPr>
            <a:spLocks noGrp="1"/>
          </p:cNvSpPr>
          <p:nvPr>
            <p:ph type="body"/>
          </p:nvPr>
        </p:nvSpPr>
        <p:spPr>
          <a:xfrm>
            <a:off x="515268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34"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135"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136" name="PlaceHolder 4"/>
          <p:cNvSpPr>
            <a:spLocks noGrp="1"/>
          </p:cNvSpPr>
          <p:nvPr>
            <p:ph type="body"/>
          </p:nvPr>
        </p:nvSpPr>
        <p:spPr>
          <a:xfrm>
            <a:off x="504000" y="3865320"/>
            <a:ext cx="907200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38" name="PlaceHolder 2"/>
          <p:cNvSpPr>
            <a:spLocks noGrp="1"/>
          </p:cNvSpPr>
          <p:nvPr>
            <p:ph type="body"/>
          </p:nvPr>
        </p:nvSpPr>
        <p:spPr>
          <a:xfrm>
            <a:off x="504000" y="1684440"/>
            <a:ext cx="9072000" cy="1991160"/>
          </a:xfrm>
          <a:prstGeom prst="rect">
            <a:avLst/>
          </a:prstGeom>
        </p:spPr>
        <p:txBody>
          <a:bodyPr lIns="0" tIns="0" rIns="0" bIns="0">
            <a:normAutofit/>
          </a:bodyPr>
          <a:lstStyle/>
          <a:p>
            <a:endParaRPr lang="fr-FR" sz="3200" b="0" strike="noStrike" spc="-1">
              <a:latin typeface="Arial"/>
            </a:endParaRPr>
          </a:p>
        </p:txBody>
      </p:sp>
      <p:sp>
        <p:nvSpPr>
          <p:cNvPr id="139" name="PlaceHolder 3"/>
          <p:cNvSpPr>
            <a:spLocks noGrp="1"/>
          </p:cNvSpPr>
          <p:nvPr>
            <p:ph type="body"/>
          </p:nvPr>
        </p:nvSpPr>
        <p:spPr>
          <a:xfrm>
            <a:off x="504000" y="3865320"/>
            <a:ext cx="907200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41"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142"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143" name="PlaceHolder 4"/>
          <p:cNvSpPr>
            <a:spLocks noGrp="1"/>
          </p:cNvSpPr>
          <p:nvPr>
            <p:ph type="body"/>
          </p:nvPr>
        </p:nvSpPr>
        <p:spPr>
          <a:xfrm>
            <a:off x="504000" y="3865320"/>
            <a:ext cx="4426920" cy="1991160"/>
          </a:xfrm>
          <a:prstGeom prst="rect">
            <a:avLst/>
          </a:prstGeom>
        </p:spPr>
        <p:txBody>
          <a:bodyPr lIns="0" tIns="0" rIns="0" bIns="0">
            <a:normAutofit/>
          </a:bodyPr>
          <a:lstStyle/>
          <a:p>
            <a:endParaRPr lang="fr-FR" sz="3200" b="0" strike="noStrike" spc="-1">
              <a:latin typeface="Arial"/>
            </a:endParaRPr>
          </a:p>
        </p:txBody>
      </p:sp>
      <p:sp>
        <p:nvSpPr>
          <p:cNvPr id="144" name="PlaceHolder 5"/>
          <p:cNvSpPr>
            <a:spLocks noGrp="1"/>
          </p:cNvSpPr>
          <p:nvPr>
            <p:ph type="body"/>
          </p:nvPr>
        </p:nvSpPr>
        <p:spPr>
          <a:xfrm>
            <a:off x="515268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46" name="PlaceHolder 2"/>
          <p:cNvSpPr>
            <a:spLocks noGrp="1"/>
          </p:cNvSpPr>
          <p:nvPr>
            <p:ph type="body"/>
          </p:nvPr>
        </p:nvSpPr>
        <p:spPr>
          <a:xfrm>
            <a:off x="504000" y="1684440"/>
            <a:ext cx="2921040" cy="1991160"/>
          </a:xfrm>
          <a:prstGeom prst="rect">
            <a:avLst/>
          </a:prstGeom>
        </p:spPr>
        <p:txBody>
          <a:bodyPr lIns="0" tIns="0" rIns="0" bIns="0">
            <a:normAutofit/>
          </a:bodyPr>
          <a:lstStyle/>
          <a:p>
            <a:endParaRPr lang="fr-FR" sz="3200" b="0" strike="noStrike" spc="-1">
              <a:latin typeface="Arial"/>
            </a:endParaRPr>
          </a:p>
        </p:txBody>
      </p:sp>
      <p:sp>
        <p:nvSpPr>
          <p:cNvPr id="147" name="PlaceHolder 3"/>
          <p:cNvSpPr>
            <a:spLocks noGrp="1"/>
          </p:cNvSpPr>
          <p:nvPr>
            <p:ph type="body"/>
          </p:nvPr>
        </p:nvSpPr>
        <p:spPr>
          <a:xfrm>
            <a:off x="3571560" y="1684440"/>
            <a:ext cx="2921040" cy="1991160"/>
          </a:xfrm>
          <a:prstGeom prst="rect">
            <a:avLst/>
          </a:prstGeom>
        </p:spPr>
        <p:txBody>
          <a:bodyPr lIns="0" tIns="0" rIns="0" bIns="0">
            <a:normAutofit/>
          </a:bodyPr>
          <a:lstStyle/>
          <a:p>
            <a:endParaRPr lang="fr-FR" sz="3200" b="0" strike="noStrike" spc="-1">
              <a:latin typeface="Arial"/>
            </a:endParaRPr>
          </a:p>
        </p:txBody>
      </p:sp>
      <p:sp>
        <p:nvSpPr>
          <p:cNvPr id="148" name="PlaceHolder 4"/>
          <p:cNvSpPr>
            <a:spLocks noGrp="1"/>
          </p:cNvSpPr>
          <p:nvPr>
            <p:ph type="body"/>
          </p:nvPr>
        </p:nvSpPr>
        <p:spPr>
          <a:xfrm>
            <a:off x="6639120" y="1684440"/>
            <a:ext cx="2921040" cy="1991160"/>
          </a:xfrm>
          <a:prstGeom prst="rect">
            <a:avLst/>
          </a:prstGeom>
        </p:spPr>
        <p:txBody>
          <a:bodyPr lIns="0" tIns="0" rIns="0" bIns="0">
            <a:normAutofit/>
          </a:bodyPr>
          <a:lstStyle/>
          <a:p>
            <a:endParaRPr lang="fr-FR" sz="3200" b="0" strike="noStrike" spc="-1">
              <a:latin typeface="Arial"/>
            </a:endParaRPr>
          </a:p>
        </p:txBody>
      </p:sp>
      <p:sp>
        <p:nvSpPr>
          <p:cNvPr id="149" name="PlaceHolder 5"/>
          <p:cNvSpPr>
            <a:spLocks noGrp="1"/>
          </p:cNvSpPr>
          <p:nvPr>
            <p:ph type="body"/>
          </p:nvPr>
        </p:nvSpPr>
        <p:spPr>
          <a:xfrm>
            <a:off x="504000" y="3865320"/>
            <a:ext cx="2921040" cy="1991160"/>
          </a:xfrm>
          <a:prstGeom prst="rect">
            <a:avLst/>
          </a:prstGeom>
        </p:spPr>
        <p:txBody>
          <a:bodyPr lIns="0" tIns="0" rIns="0" bIns="0">
            <a:normAutofit/>
          </a:bodyPr>
          <a:lstStyle/>
          <a:p>
            <a:endParaRPr lang="fr-FR" sz="3200" b="0" strike="noStrike" spc="-1">
              <a:latin typeface="Arial"/>
            </a:endParaRPr>
          </a:p>
        </p:txBody>
      </p:sp>
      <p:sp>
        <p:nvSpPr>
          <p:cNvPr id="150" name="PlaceHolder 6"/>
          <p:cNvSpPr>
            <a:spLocks noGrp="1"/>
          </p:cNvSpPr>
          <p:nvPr>
            <p:ph type="body"/>
          </p:nvPr>
        </p:nvSpPr>
        <p:spPr>
          <a:xfrm>
            <a:off x="3571560" y="3865320"/>
            <a:ext cx="2921040" cy="1991160"/>
          </a:xfrm>
          <a:prstGeom prst="rect">
            <a:avLst/>
          </a:prstGeom>
        </p:spPr>
        <p:txBody>
          <a:bodyPr lIns="0" tIns="0" rIns="0" bIns="0">
            <a:normAutofit/>
          </a:bodyPr>
          <a:lstStyle/>
          <a:p>
            <a:endParaRPr lang="fr-FR" sz="3200" b="0" strike="noStrike" spc="-1">
              <a:latin typeface="Arial"/>
            </a:endParaRPr>
          </a:p>
        </p:txBody>
      </p:sp>
      <p:sp>
        <p:nvSpPr>
          <p:cNvPr id="151" name="PlaceHolder 7"/>
          <p:cNvSpPr>
            <a:spLocks noGrp="1"/>
          </p:cNvSpPr>
          <p:nvPr>
            <p:ph type="body"/>
          </p:nvPr>
        </p:nvSpPr>
        <p:spPr>
          <a:xfrm>
            <a:off x="6639120" y="3865320"/>
            <a:ext cx="292104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86920"/>
            <a:ext cx="9072000" cy="55717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5152680" y="1684440"/>
            <a:ext cx="4426920" cy="417492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50400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504000" y="1684440"/>
            <a:ext cx="4426920" cy="417492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5152680" y="3865320"/>
            <a:ext cx="442692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504000" y="1684440"/>
            <a:ext cx="4426920" cy="199116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5152680" y="1684440"/>
            <a:ext cx="4426920" cy="199116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504000" y="3865320"/>
            <a:ext cx="9072000" cy="19911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504000" y="1684440"/>
            <a:ext cx="9072000" cy="417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504000" y="1684440"/>
            <a:ext cx="9072000" cy="417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77" name="PlaceHolder 2"/>
          <p:cNvSpPr>
            <a:spLocks noGrp="1"/>
          </p:cNvSpPr>
          <p:nvPr>
            <p:ph type="body"/>
          </p:nvPr>
        </p:nvSpPr>
        <p:spPr>
          <a:xfrm>
            <a:off x="504000" y="1684440"/>
            <a:ext cx="9072000" cy="417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86920"/>
            <a:ext cx="9072000" cy="120168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115" name="PlaceHolder 2"/>
          <p:cNvSpPr>
            <a:spLocks noGrp="1"/>
          </p:cNvSpPr>
          <p:nvPr>
            <p:ph type="body"/>
          </p:nvPr>
        </p:nvSpPr>
        <p:spPr>
          <a:xfrm>
            <a:off x="504000" y="1684440"/>
            <a:ext cx="9072000" cy="417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hyperlink" Target="https://www.bnf.fr/fr/francois-mitterrand"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wmf"/><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bpi.fr/"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wmf"/><Relationship Id="rId5" Type="http://schemas.openxmlformats.org/officeDocument/2006/relationships/image" Target="../media/image2.jpeg"/><Relationship Id="rId4" Type="http://schemas.openxmlformats.org/officeDocument/2006/relationships/hyperlink" Target="https://pro.bpi.fr/metier/"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hyperlink" Target="https://www.enssib.fr/le-dictionnaire/bibliotheque-troisieme-lieu" TargetMode="External"/><Relationship Id="rId7" Type="http://schemas.openxmlformats.org/officeDocument/2006/relationships/hyperlink" Target="https://www.abf.asso.fr/12/829/2284/ABF-Region/design-thinking-une-demarche-centree-sur-lusager"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hyperlink" Target="https://fr.wikipedia.org/wiki/Idea_Store" TargetMode="External"/><Relationship Id="rId5" Type="http://schemas.openxmlformats.org/officeDocument/2006/relationships/hyperlink" Target="https://www.enssib.fr/le-dictionnaire/learning-center" TargetMode="External"/><Relationship Id="rId10" Type="http://schemas.openxmlformats.org/officeDocument/2006/relationships/image" Target="../media/image14.png"/><Relationship Id="rId4" Type="http://schemas.openxmlformats.org/officeDocument/2006/relationships/hyperlink" Target="https://www.enssib.fr/services-et-ressources/questions-reponses/quelle-difference-y-t-il-entre-une-bibliotheque-3eme-lieu" TargetMode="External"/><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s://www.oba.nl/" TargetMode="External"/><Relationship Id="rId2" Type="http://schemas.openxmlformats.org/officeDocument/2006/relationships/hyperlink" Target="https://dokk1.dk/" TargetMode="Externa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hyperlink" Target="https://pro.bpi.fr/la-bibliotheque-oodi-helsinki-elue-meilleure-bibliotheque-publique-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hyperlink" Target="https://biblouisemichel.wordpress.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hyperlink" Target="https://www.mediatheques-entre-dore-et-allier.fr/"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biblouisemichel.wordpress.com/2022/01/11/biblioremix-changer-le-monde-en-commencant-par-ma-bibliotheque/" TargetMode="External"/><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wmf"/><Relationship Id="rId5" Type="http://schemas.openxmlformats.org/officeDocument/2006/relationships/hyperlink" Target="https://www.enssib.fr/bibliotheque-numerique/documents/48197-services-innovants-en-bibliotheque-construire-de-nouvelles-relations-avec-les-usagers.pdf" TargetMode="External"/><Relationship Id="rId4" Type="http://schemas.openxmlformats.org/officeDocument/2006/relationships/hyperlink" Target="http://pro.bpi.fr/international/la-participation-des-publics-en-bibliotheque--lexemple-dhelsinki-et-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seignementsup-recherche.gouv.fr/fr/bibliofil-le-referentiel-de-la-filiere-bibliotheque-45678" TargetMode="External"/><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1.wmf"/><Relationship Id="rId5" Type="http://schemas.openxmlformats.org/officeDocument/2006/relationships/hyperlink" Target="https://www.cnfpt.fr/evoluer/lemploi-fpt/le-repertoire-des-metiers" TargetMode="External"/><Relationship Id="rId4" Type="http://schemas.openxmlformats.org/officeDocument/2006/relationships/hyperlink" Target="https://www.carrieres-publiques.com/fiche-metier/detail/metier-les-metiers-au-sein-des-bibliotheques-m-12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3.xml"/><Relationship Id="rId4" Type="http://schemas.openxmlformats.org/officeDocument/2006/relationships/hyperlink" Target="file:///C:\Users\YY45354\Downloads\Synth%C3%A8se%20annuelle_2018.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s://blogs.univ-poitiers.fr/glossaire-mco/glossaire/" TargetMode="Externa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2.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Biblioth&#232;que"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2.jpeg"/><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p:cNvSpPr/>
          <p:nvPr/>
        </p:nvSpPr>
        <p:spPr>
          <a:xfrm>
            <a:off x="648000" y="169200"/>
            <a:ext cx="9067680" cy="1198080"/>
          </a:xfrm>
          <a:prstGeom prst="rect">
            <a:avLst/>
          </a:prstGeom>
          <a:noFill/>
          <a:ln w="0">
            <a:noFill/>
          </a:ln>
        </p:spPr>
        <p:style>
          <a:lnRef idx="0">
            <a:scrgbClr r="0" g="0" b="0"/>
          </a:lnRef>
          <a:fillRef idx="0">
            <a:scrgbClr r="0" g="0" b="0"/>
          </a:fillRef>
          <a:effectRef idx="0">
            <a:scrgbClr r="0" g="0" b="0"/>
          </a:effectRef>
          <a:fontRef idx="minor"/>
        </p:style>
      </p:sp>
      <p:sp>
        <p:nvSpPr>
          <p:cNvPr id="159" name="Rectangle 158"/>
          <p:cNvSpPr/>
          <p:nvPr/>
        </p:nvSpPr>
        <p:spPr>
          <a:xfrm>
            <a:off x="1079640" y="1371240"/>
            <a:ext cx="7592400" cy="497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5400" b="1" strike="noStrike" spc="-1" dirty="0">
                <a:solidFill>
                  <a:srgbClr val="000000"/>
                </a:solidFill>
                <a:latin typeface="Calibri"/>
                <a:ea typeface="DejaVu Sans"/>
              </a:rPr>
              <a:t>Qu’est-ce qu’une bibliothèque ?</a:t>
            </a:r>
            <a:endParaRPr lang="fr-FR" sz="5400" b="1" strike="noStrike" spc="-1" dirty="0">
              <a:latin typeface="Calibri"/>
            </a:endParaRPr>
          </a:p>
          <a:p>
            <a:pPr algn="ctr">
              <a:lnSpc>
                <a:spcPct val="100000"/>
              </a:lnSpc>
            </a:pPr>
            <a:endParaRPr lang="fr-FR" sz="5400" b="1" strike="noStrike" spc="-1" dirty="0">
              <a:latin typeface="Calibri"/>
            </a:endParaRPr>
          </a:p>
          <a:p>
            <a:pPr algn="ctr">
              <a:lnSpc>
                <a:spcPct val="100000"/>
              </a:lnSpc>
            </a:pPr>
            <a:r>
              <a:rPr lang="fr-FR" sz="6600" b="1" strike="noStrike" spc="-1" dirty="0">
                <a:solidFill>
                  <a:srgbClr val="000000"/>
                </a:solidFill>
                <a:latin typeface="Calibri"/>
                <a:ea typeface="DejaVu Sans"/>
              </a:rPr>
              <a:t>Environnement territorial</a:t>
            </a:r>
            <a:endParaRPr lang="fr-FR" sz="6600" b="1" strike="noStrike" spc="-1">
              <a:latin typeface="Calibri"/>
            </a:endParaRPr>
          </a:p>
        </p:txBody>
      </p:sp>
      <p:pic>
        <p:nvPicPr>
          <p:cNvPr id="160" name="Image 159"/>
          <p:cNvPicPr/>
          <p:nvPr/>
        </p:nvPicPr>
        <p:blipFill>
          <a:blip r:embed="rId2"/>
          <a:stretch/>
        </p:blipFill>
        <p:spPr>
          <a:xfrm>
            <a:off x="430200" y="169560"/>
            <a:ext cx="2445840" cy="1440000"/>
          </a:xfrm>
          <a:prstGeom prst="rect">
            <a:avLst/>
          </a:prstGeom>
          <a:ln w="0">
            <a:noFill/>
          </a:ln>
        </p:spPr>
      </p:pic>
      <p:pic>
        <p:nvPicPr>
          <p:cNvPr id="161" name="Image 160"/>
          <p:cNvPicPr/>
          <p:nvPr/>
        </p:nvPicPr>
        <p:blipFill>
          <a:blip r:embed="rId3"/>
          <a:stretch/>
        </p:blipFill>
        <p:spPr>
          <a:xfrm>
            <a:off x="6479280" y="0"/>
            <a:ext cx="2334960" cy="1667520"/>
          </a:xfrm>
          <a:prstGeom prst="rect">
            <a:avLst/>
          </a:prstGeom>
          <a:ln w="0">
            <a:noFill/>
          </a:ln>
        </p:spPr>
      </p:pic>
      <p:sp>
        <p:nvSpPr>
          <p:cNvPr id="162" name="Forme libre : forme 161"/>
          <p:cNvSpPr/>
          <p:nvPr/>
        </p:nvSpPr>
        <p:spPr>
          <a:xfrm>
            <a:off x="504720" y="1338840"/>
            <a:ext cx="9067320" cy="7425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64080" rIns="0" bIns="0" anchor="ctr">
            <a:noAutofit/>
          </a:bodyPr>
          <a:lstStyle/>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1800" b="0" strike="noStrike" spc="-1">
              <a:latin typeface="Arial"/>
            </a:endParaRPr>
          </a:p>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1800" b="0" strike="noStrike" spc="-1">
              <a:latin typeface="Arial"/>
            </a:endParaRPr>
          </a:p>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1800" b="0" strike="noStrike" spc="-1">
              <a:latin typeface="Arial"/>
            </a:endParaRPr>
          </a:p>
        </p:txBody>
      </p:sp>
      <p:sp>
        <p:nvSpPr>
          <p:cNvPr id="163" name="Rectangle 162"/>
          <p:cNvSpPr/>
          <p:nvPr/>
        </p:nvSpPr>
        <p:spPr>
          <a:xfrm>
            <a:off x="899640" y="6627600"/>
            <a:ext cx="8996400" cy="43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fr-FR" sz="1200" spc="-1" dirty="0">
                <a:solidFill>
                  <a:srgbClr val="000000"/>
                </a:solidFill>
                <a:latin typeface="Calibri"/>
                <a:ea typeface="DejaVu Sans"/>
              </a:rPr>
              <a:t>2024-2025 </a:t>
            </a:r>
            <a:r>
              <a:rPr lang="fr-FR" sz="1400" spc="-1" dirty="0">
                <a:solidFill>
                  <a:srgbClr val="000000"/>
                </a:solidFill>
                <a:latin typeface="Calibri"/>
                <a:ea typeface="DejaVu Sans"/>
              </a:rPr>
              <a:t>·</a:t>
            </a:r>
            <a:r>
              <a:rPr lang="fr-FR" sz="1200" spc="-1" dirty="0">
                <a:solidFill>
                  <a:srgbClr val="000000"/>
                </a:solidFill>
                <a:latin typeface="Calibri"/>
                <a:ea typeface="DejaVu Sans"/>
              </a:rPr>
              <a:t> </a:t>
            </a:r>
            <a:r>
              <a:rPr lang="fr-FR" sz="1200" b="0" strike="noStrike" spc="-1" dirty="0">
                <a:solidFill>
                  <a:srgbClr val="000000"/>
                </a:solidFill>
                <a:latin typeface="Calibri"/>
                <a:ea typeface="DejaVu Sans"/>
              </a:rPr>
              <a:t>Audrey </a:t>
            </a:r>
            <a:r>
              <a:rPr lang="fr-FR" sz="1200" spc="-1" dirty="0">
                <a:solidFill>
                  <a:srgbClr val="000000"/>
                </a:solidFill>
                <a:latin typeface="Calibri"/>
                <a:ea typeface="DejaVu Sans"/>
              </a:rPr>
              <a:t>Chollet </a:t>
            </a:r>
            <a:r>
              <a:rPr lang="fr-FR" spc="-1" dirty="0">
                <a:solidFill>
                  <a:srgbClr val="000000"/>
                </a:solidFill>
                <a:latin typeface="Calibri"/>
                <a:ea typeface="DejaVu Sans"/>
              </a:rPr>
              <a:t>   Formation</a:t>
            </a:r>
            <a:r>
              <a:rPr lang="fr-FR" sz="1800" b="0" strike="noStrike" spc="-1" dirty="0">
                <a:solidFill>
                  <a:srgbClr val="000000"/>
                </a:solidFill>
                <a:latin typeface="Calibri"/>
                <a:ea typeface="DejaVu Sans"/>
              </a:rPr>
              <a:t> Auxiliaire de Bibliothèque</a:t>
            </a:r>
            <a:endParaRPr lang="fr-FR" sz="1800" b="0" strike="noStrike" spc="-1" dirty="0">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 name="Forme libre : forme 202"/>
          <p:cNvSpPr/>
          <p:nvPr/>
        </p:nvSpPr>
        <p:spPr>
          <a:xfrm>
            <a:off x="509040" y="521280"/>
            <a:ext cx="9066960" cy="11980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39240" rIns="0" bIns="0" anchor="ctr">
            <a:noAutofit/>
          </a:bodyPr>
          <a:lstStyle/>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3200" b="1" u="sng" spc="-1" dirty="0">
                <a:solidFill>
                  <a:srgbClr val="000000"/>
                </a:solidFill>
                <a:latin typeface="Calibri"/>
                <a:ea typeface="DejaVu Sans"/>
              </a:rPr>
              <a:t>3 -</a:t>
            </a:r>
            <a:r>
              <a:rPr lang="fr-FR" sz="3200" b="1" u="sng" strike="noStrike" spc="-1" dirty="0">
                <a:solidFill>
                  <a:srgbClr val="000000"/>
                </a:solidFill>
                <a:uFillTx/>
                <a:latin typeface="Calibri"/>
                <a:ea typeface="DejaVu Sans"/>
              </a:rPr>
              <a:t> Histoire des bibliothèques depuis 1789</a:t>
            </a:r>
            <a:endParaRPr lang="fr-FR" sz="3200" b="1" strike="noStrike" spc="-1">
              <a:latin typeface="Calibri"/>
            </a:endParaRPr>
          </a:p>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3200" b="0" strike="noStrike" spc="-1">
              <a:latin typeface="Arial"/>
            </a:endParaRPr>
          </a:p>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3200" b="0" strike="noStrike" spc="-1">
              <a:latin typeface="Arial"/>
            </a:endParaRPr>
          </a:p>
        </p:txBody>
      </p:sp>
      <p:sp>
        <p:nvSpPr>
          <p:cNvPr id="204" name="Forme libre : forme 203"/>
          <p:cNvSpPr/>
          <p:nvPr/>
        </p:nvSpPr>
        <p:spPr>
          <a:xfrm>
            <a:off x="649080" y="1404000"/>
            <a:ext cx="9067320" cy="49338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28440" rIns="0" bIns="0" anchor="t">
            <a:noAutofit/>
          </a:bodyPr>
          <a:lstStyle/>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800" b="0" strike="noStrike" spc="-1" dirty="0">
                <a:solidFill>
                  <a:srgbClr val="000000"/>
                </a:solidFill>
                <a:latin typeface="Calibri"/>
                <a:ea typeface="Calibri"/>
              </a:rPr>
              <a:t>◊ Avant 1789 : Fonds privés/religieux</a:t>
            </a:r>
            <a:endParaRPr lang="fr-FR" sz="1800" b="0" strike="noStrike" spc="-1" dirty="0">
              <a:latin typeface="Arial"/>
            </a:endParaRPr>
          </a:p>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800" b="0" strike="noStrike" spc="-1" dirty="0">
                <a:solidFill>
                  <a:srgbClr val="000000"/>
                </a:solidFill>
                <a:latin typeface="Calibri"/>
                <a:ea typeface="Calibri"/>
              </a:rPr>
              <a:t>◊ </a:t>
            </a:r>
            <a:r>
              <a:rPr lang="fr-FR" sz="1800" b="0" strike="noStrike" spc="-1" dirty="0">
                <a:solidFill>
                  <a:srgbClr val="000000"/>
                </a:solidFill>
                <a:latin typeface="Calibri"/>
                <a:ea typeface="DejaVu Sans"/>
              </a:rPr>
              <a:t>1945 : Création de la Direction des </a:t>
            </a:r>
            <a:r>
              <a:rPr lang="fr-FR" spc="-1" dirty="0">
                <a:solidFill>
                  <a:srgbClr val="000000"/>
                </a:solidFill>
                <a:latin typeface="Calibri"/>
                <a:ea typeface="DejaVu Sans"/>
              </a:rPr>
              <a:t>Bibliothèques</a:t>
            </a:r>
            <a:r>
              <a:rPr lang="fr-FR" sz="1800" b="0" strike="noStrike" spc="-1" dirty="0">
                <a:solidFill>
                  <a:srgbClr val="000000"/>
                </a:solidFill>
                <a:latin typeface="Calibri"/>
                <a:ea typeface="DejaVu Sans"/>
              </a:rPr>
              <a:t> et de la </a:t>
            </a:r>
            <a:r>
              <a:rPr lang="fr-FR" spc="-1" dirty="0">
                <a:solidFill>
                  <a:srgbClr val="000000"/>
                </a:solidFill>
                <a:latin typeface="Calibri"/>
                <a:ea typeface="DejaVu Sans"/>
              </a:rPr>
              <a:t>Lecture</a:t>
            </a:r>
            <a:r>
              <a:rPr lang="fr-FR" sz="1800" b="0" strike="noStrike" spc="-1" dirty="0">
                <a:solidFill>
                  <a:srgbClr val="000000"/>
                </a:solidFill>
                <a:latin typeface="Calibri"/>
                <a:ea typeface="DejaVu Sans"/>
              </a:rPr>
              <a:t> </a:t>
            </a:r>
            <a:r>
              <a:rPr lang="fr-FR" spc="-1" dirty="0">
                <a:solidFill>
                  <a:srgbClr val="000000"/>
                </a:solidFill>
                <a:latin typeface="Calibri"/>
                <a:ea typeface="DejaVu Sans"/>
              </a:rPr>
              <a:t>Publique</a:t>
            </a:r>
            <a:r>
              <a:rPr lang="fr-FR" sz="1800" b="0" strike="noStrike" spc="-1" dirty="0">
                <a:solidFill>
                  <a:srgbClr val="000000"/>
                </a:solidFill>
                <a:latin typeface="Calibri"/>
                <a:ea typeface="DejaVu Sans"/>
              </a:rPr>
              <a:t> d’abord rattachée au Ministère de l’Enseignement, puis au Ministère de la Culture </a:t>
            </a:r>
            <a:endParaRPr lang="fr-FR" sz="1800" b="0" strike="noStrike" spc="-1" dirty="0">
              <a:latin typeface="Arial"/>
            </a:endParaRPr>
          </a:p>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800" b="0" strike="noStrike" spc="-1" dirty="0">
                <a:solidFill>
                  <a:srgbClr val="000000"/>
                </a:solidFill>
                <a:latin typeface="Calibri"/>
                <a:ea typeface="Calibri"/>
              </a:rPr>
              <a:t>◊ </a:t>
            </a:r>
            <a:r>
              <a:rPr lang="fr-FR" spc="-1" dirty="0">
                <a:solidFill>
                  <a:srgbClr val="000000"/>
                </a:solidFill>
                <a:latin typeface="Calibri"/>
                <a:ea typeface="Calibri"/>
              </a:rPr>
              <a:t>1945 / 1982</a:t>
            </a:r>
            <a:r>
              <a:rPr lang="fr-FR" sz="1800" b="0" strike="noStrike" spc="-1" dirty="0">
                <a:solidFill>
                  <a:srgbClr val="000000"/>
                </a:solidFill>
                <a:latin typeface="Calibri"/>
                <a:ea typeface="Calibri"/>
              </a:rPr>
              <a:t> : Création de Bibliothèques </a:t>
            </a:r>
            <a:r>
              <a:rPr lang="fr-FR" spc="-1" dirty="0">
                <a:solidFill>
                  <a:srgbClr val="000000"/>
                </a:solidFill>
                <a:latin typeface="Calibri"/>
                <a:ea typeface="Calibri"/>
              </a:rPr>
              <a:t>Centrales</a:t>
            </a:r>
            <a:r>
              <a:rPr lang="fr-FR" sz="1800" b="0" strike="noStrike" spc="-1" dirty="0">
                <a:solidFill>
                  <a:srgbClr val="000000"/>
                </a:solidFill>
                <a:latin typeface="Calibri"/>
                <a:ea typeface="Calibri"/>
              </a:rPr>
              <a:t> de </a:t>
            </a:r>
            <a:r>
              <a:rPr lang="fr-FR" spc="-1" dirty="0">
                <a:solidFill>
                  <a:srgbClr val="000000"/>
                </a:solidFill>
                <a:latin typeface="Calibri"/>
                <a:ea typeface="Calibri"/>
              </a:rPr>
              <a:t>Prêts</a:t>
            </a:r>
            <a:r>
              <a:rPr lang="fr-FR" sz="1800" b="0" strike="noStrike" spc="-1" dirty="0">
                <a:solidFill>
                  <a:srgbClr val="000000"/>
                </a:solidFill>
                <a:latin typeface="Calibri"/>
                <a:ea typeface="Calibri"/>
              </a:rPr>
              <a:t> qui deviennent en 1992 des Bibliothèques Départementales de </a:t>
            </a:r>
            <a:r>
              <a:rPr lang="fr-FR" spc="-1" dirty="0">
                <a:solidFill>
                  <a:srgbClr val="000000"/>
                </a:solidFill>
                <a:latin typeface="Calibri"/>
                <a:ea typeface="Calibri"/>
              </a:rPr>
              <a:t>Prêts</a:t>
            </a:r>
            <a:r>
              <a:rPr lang="fr-FR" sz="1800" b="0" strike="noStrike" spc="-1" dirty="0">
                <a:solidFill>
                  <a:srgbClr val="000000"/>
                </a:solidFill>
                <a:latin typeface="Calibri"/>
                <a:ea typeface="Calibri"/>
              </a:rPr>
              <a:t>,</a:t>
            </a:r>
            <a:endParaRPr lang="fr-FR" sz="1800" b="0" strike="noStrike" spc="-1" dirty="0">
              <a:latin typeface="Arial"/>
            </a:endParaRPr>
          </a:p>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800" b="0" strike="noStrike" spc="-1" dirty="0">
                <a:solidFill>
                  <a:srgbClr val="000000"/>
                </a:solidFill>
                <a:latin typeface="Calibri"/>
                <a:ea typeface="Calibri"/>
              </a:rPr>
              <a:t>◊ </a:t>
            </a:r>
            <a:r>
              <a:rPr lang="fr-FR" sz="1800" b="0" strike="noStrike" spc="-1" dirty="0">
                <a:solidFill>
                  <a:srgbClr val="000000"/>
                </a:solidFill>
                <a:latin typeface="Calibri"/>
                <a:ea typeface="DejaVu Sans"/>
              </a:rPr>
              <a:t>1967 : plan concerté de lecture publique (constructions, développement en </a:t>
            </a:r>
            <a:r>
              <a:rPr lang="fr-FR" spc="-1" dirty="0">
                <a:solidFill>
                  <a:srgbClr val="000000"/>
                </a:solidFill>
                <a:latin typeface="Calibri"/>
                <a:ea typeface="DejaVu Sans"/>
              </a:rPr>
              <a:t>région</a:t>
            </a:r>
            <a:r>
              <a:rPr lang="fr-FR" sz="1800" b="0" strike="noStrike" spc="-1" dirty="0">
                <a:solidFill>
                  <a:srgbClr val="000000"/>
                </a:solidFill>
                <a:latin typeface="Calibri"/>
                <a:ea typeface="DejaVu Sans"/>
              </a:rPr>
              <a:t> </a:t>
            </a:r>
            <a:r>
              <a:rPr lang="fr-FR" spc="-1" dirty="0">
                <a:solidFill>
                  <a:srgbClr val="000000"/>
                </a:solidFill>
                <a:latin typeface="Calibri"/>
                <a:ea typeface="DejaVu Sans"/>
              </a:rPr>
              <a:t>rurale...)</a:t>
            </a:r>
            <a:endParaRPr lang="fr-FR" sz="1800" b="0" strike="noStrike" spc="-1" dirty="0">
              <a:latin typeface="Arial"/>
            </a:endParaRPr>
          </a:p>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800" b="0" strike="noStrike" spc="-1" dirty="0">
                <a:solidFill>
                  <a:srgbClr val="000000"/>
                </a:solidFill>
                <a:latin typeface="Calibri"/>
                <a:ea typeface="Calibri"/>
              </a:rPr>
              <a:t>◊1981</a:t>
            </a:r>
            <a:r>
              <a:rPr lang="fr-FR" spc="-1" dirty="0">
                <a:solidFill>
                  <a:srgbClr val="000000"/>
                </a:solidFill>
                <a:latin typeface="Calibri"/>
                <a:ea typeface="Calibri"/>
              </a:rPr>
              <a:t> </a:t>
            </a:r>
            <a:r>
              <a:rPr lang="fr-FR" sz="1800" b="0" strike="noStrike" spc="-1" dirty="0">
                <a:solidFill>
                  <a:srgbClr val="000000"/>
                </a:solidFill>
                <a:latin typeface="Calibri"/>
                <a:ea typeface="Calibri"/>
              </a:rPr>
              <a:t>/ 1982 : transfert vers les collectivités territoriales = plus de moyens</a:t>
            </a:r>
            <a:endParaRPr lang="fr-FR" sz="1800" b="0" strike="noStrike" spc="-1" dirty="0">
              <a:latin typeface="Arial"/>
            </a:endParaRPr>
          </a:p>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800" b="0" strike="noStrike" spc="-1" dirty="0">
                <a:solidFill>
                  <a:srgbClr val="000000"/>
                </a:solidFill>
                <a:latin typeface="Calibri"/>
                <a:ea typeface="Calibri"/>
              </a:rPr>
              <a:t>◊ </a:t>
            </a:r>
            <a:r>
              <a:rPr lang="fr-FR" spc="-1" dirty="0">
                <a:solidFill>
                  <a:srgbClr val="000000"/>
                </a:solidFill>
                <a:latin typeface="Calibri"/>
                <a:ea typeface="Calibri"/>
              </a:rPr>
              <a:t>1980 / 1990</a:t>
            </a:r>
            <a:r>
              <a:rPr lang="fr-FR" sz="1800" b="0" strike="noStrike" spc="-1" dirty="0">
                <a:solidFill>
                  <a:srgbClr val="000000"/>
                </a:solidFill>
                <a:latin typeface="Calibri"/>
                <a:ea typeface="Calibri"/>
              </a:rPr>
              <a:t> : diversifications des supports + politique de lutte contre les exclusions</a:t>
            </a:r>
            <a:endParaRPr lang="fr-FR" sz="1800" b="0" strike="noStrike" spc="-1" dirty="0">
              <a:latin typeface="Arial"/>
            </a:endParaRPr>
          </a:p>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800" b="0" strike="noStrike" spc="-1" dirty="0">
                <a:solidFill>
                  <a:srgbClr val="000000"/>
                </a:solidFill>
                <a:latin typeface="Calibri"/>
                <a:ea typeface="Calibri"/>
              </a:rPr>
              <a:t>◊ 2010 : programme BNR</a:t>
            </a:r>
            <a:endParaRPr lang="fr-FR" sz="1800" b="0" strike="noStrike" spc="-1" dirty="0">
              <a:solidFill>
                <a:srgbClr val="7030A0"/>
              </a:solidFill>
              <a:latin typeface="Calibri"/>
              <a:ea typeface="Calibri"/>
            </a:endParaRPr>
          </a:p>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800" b="0" strike="noStrike" spc="-1" dirty="0">
                <a:solidFill>
                  <a:srgbClr val="000000"/>
                </a:solidFill>
                <a:latin typeface="Calibri"/>
                <a:ea typeface="Calibri"/>
              </a:rPr>
              <a:t>◊ 2019 : rapport Orsenna/Corbin</a:t>
            </a:r>
            <a:endParaRPr lang="fr-FR" sz="1800" b="0" strike="noStrike" spc="-1" dirty="0">
              <a:latin typeface="Arial"/>
            </a:endParaRPr>
          </a:p>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1800" b="0" strike="noStrike" spc="-1">
              <a:latin typeface="Arial"/>
            </a:endParaRPr>
          </a:p>
          <a:p>
            <a:pPr algn="just">
              <a:lnSpc>
                <a:spcPct val="93000"/>
              </a:lnSpc>
              <a:spcAft>
                <a:spcPts val="1423"/>
              </a:spcAft>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1800" b="0" strike="noStrike" spc="-1">
              <a:latin typeface="Arial"/>
            </a:endParaRPr>
          </a:p>
        </p:txBody>
      </p:sp>
      <p:pic>
        <p:nvPicPr>
          <p:cNvPr id="205" name="Image 204"/>
          <p:cNvPicPr/>
          <p:nvPr/>
        </p:nvPicPr>
        <p:blipFill>
          <a:blip r:embed="rId3"/>
          <a:stretch/>
        </p:blipFill>
        <p:spPr>
          <a:xfrm>
            <a:off x="93240" y="104040"/>
            <a:ext cx="1774800" cy="782640"/>
          </a:xfrm>
          <a:prstGeom prst="rect">
            <a:avLst/>
          </a:prstGeom>
          <a:ln w="0">
            <a:noFill/>
          </a:ln>
        </p:spPr>
      </p:pic>
      <p:pic>
        <p:nvPicPr>
          <p:cNvPr id="206" name="Image 205"/>
          <p:cNvPicPr/>
          <p:nvPr/>
        </p:nvPicPr>
        <p:blipFill>
          <a:blip r:embed="rId4"/>
          <a:stretch/>
        </p:blipFill>
        <p:spPr>
          <a:xfrm>
            <a:off x="7487640" y="5945040"/>
            <a:ext cx="2334600" cy="124956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 name="Forme libre : forme 206"/>
          <p:cNvSpPr/>
          <p:nvPr/>
        </p:nvSpPr>
        <p:spPr>
          <a:xfrm>
            <a:off x="502920" y="6557760"/>
            <a:ext cx="2342520" cy="490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400" b="0" strike="noStrike" spc="-1">
                <a:solidFill>
                  <a:srgbClr val="000000"/>
                </a:solidFill>
                <a:latin typeface="Calibri"/>
                <a:ea typeface="Segoe UI"/>
              </a:rPr>
              <a:t>. </a:t>
            </a:r>
            <a:endParaRPr lang="fr-FR" sz="1400" b="0" strike="noStrike" spc="-1">
              <a:latin typeface="Arial"/>
            </a:endParaRPr>
          </a:p>
        </p:txBody>
      </p:sp>
      <p:sp>
        <p:nvSpPr>
          <p:cNvPr id="208" name="Forme libre : forme 207"/>
          <p:cNvSpPr/>
          <p:nvPr/>
        </p:nvSpPr>
        <p:spPr>
          <a:xfrm>
            <a:off x="3447360" y="6557040"/>
            <a:ext cx="3190320" cy="491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400" b="0" strike="noStrike" spc="-1">
                <a:solidFill>
                  <a:srgbClr val="000000"/>
                </a:solidFill>
                <a:latin typeface="Times New Roman"/>
                <a:ea typeface="Segoe UI"/>
              </a:rPr>
              <a:t>Formation Auxiliaire de bibliothèque</a:t>
            </a:r>
            <a:endParaRPr lang="fr-FR" sz="1400" b="0" strike="noStrike" spc="-1">
              <a:latin typeface="Arial"/>
            </a:endParaRPr>
          </a:p>
        </p:txBody>
      </p:sp>
      <p:sp>
        <p:nvSpPr>
          <p:cNvPr id="209" name="Forme libre : forme 208"/>
          <p:cNvSpPr/>
          <p:nvPr/>
        </p:nvSpPr>
        <p:spPr>
          <a:xfrm>
            <a:off x="647640" y="2781720"/>
            <a:ext cx="9066960" cy="3183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pic>
        <p:nvPicPr>
          <p:cNvPr id="210" name="Image 209"/>
          <p:cNvPicPr/>
          <p:nvPr/>
        </p:nvPicPr>
        <p:blipFill>
          <a:blip r:embed="rId3"/>
          <a:stretch/>
        </p:blipFill>
        <p:spPr>
          <a:xfrm>
            <a:off x="93240" y="173520"/>
            <a:ext cx="1774800" cy="782640"/>
          </a:xfrm>
          <a:prstGeom prst="rect">
            <a:avLst/>
          </a:prstGeom>
          <a:ln w="0">
            <a:noFill/>
          </a:ln>
        </p:spPr>
      </p:pic>
      <p:pic>
        <p:nvPicPr>
          <p:cNvPr id="211" name="Image 210"/>
          <p:cNvPicPr/>
          <p:nvPr/>
        </p:nvPicPr>
        <p:blipFill>
          <a:blip r:embed="rId4"/>
          <a:stretch/>
        </p:blipFill>
        <p:spPr>
          <a:xfrm>
            <a:off x="7596852" y="5799563"/>
            <a:ext cx="2334960" cy="1249560"/>
          </a:xfrm>
          <a:prstGeom prst="rect">
            <a:avLst/>
          </a:prstGeom>
          <a:ln w="0">
            <a:noFill/>
          </a:ln>
        </p:spPr>
      </p:pic>
      <p:pic>
        <p:nvPicPr>
          <p:cNvPr id="212" name="Image 211"/>
          <p:cNvPicPr/>
          <p:nvPr/>
        </p:nvPicPr>
        <p:blipFill>
          <a:blip r:embed="rId5"/>
          <a:stretch/>
        </p:blipFill>
        <p:spPr>
          <a:xfrm>
            <a:off x="472320" y="1199520"/>
            <a:ext cx="8704080" cy="5113440"/>
          </a:xfrm>
          <a:prstGeom prst="rect">
            <a:avLst/>
          </a:prstGeom>
          <a:ln w="0">
            <a:noFill/>
          </a:ln>
        </p:spPr>
      </p:pic>
      <p:sp>
        <p:nvSpPr>
          <p:cNvPr id="213" name="Rectangle 212"/>
          <p:cNvSpPr/>
          <p:nvPr/>
        </p:nvSpPr>
        <p:spPr>
          <a:xfrm>
            <a:off x="3599280" y="1153800"/>
            <a:ext cx="536760" cy="43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1" strike="noStrike" spc="-1" dirty="0">
                <a:solidFill>
                  <a:srgbClr val="000000"/>
                </a:solidFill>
                <a:latin typeface="Arial"/>
                <a:ea typeface="DejaVu Sans"/>
              </a:rPr>
              <a:t>4-</a:t>
            </a:r>
            <a:endParaRPr lang="fr-FR"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 name="Forme libre : forme 213"/>
          <p:cNvSpPr/>
          <p:nvPr/>
        </p:nvSpPr>
        <p:spPr>
          <a:xfrm>
            <a:off x="503280" y="493920"/>
            <a:ext cx="9063720" cy="1195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3600" b="1" u="sng" spc="-1" dirty="0">
                <a:solidFill>
                  <a:srgbClr val="000000"/>
                </a:solidFill>
                <a:latin typeface="Calibri"/>
                <a:ea typeface="DejaVu Sans"/>
              </a:rPr>
              <a:t>5 -</a:t>
            </a:r>
            <a:r>
              <a:rPr lang="fr-FR" sz="3600" b="1" u="sng" strike="noStrike" spc="-1" dirty="0">
                <a:solidFill>
                  <a:srgbClr val="000000"/>
                </a:solidFill>
                <a:uFillTx/>
                <a:latin typeface="Calibri"/>
                <a:ea typeface="DejaVu Sans"/>
              </a:rPr>
              <a:t> La BnF - Bibliothèque Nationale de France</a:t>
            </a:r>
            <a:br>
              <a:rPr sz="3600" b="1" dirty="0">
                <a:latin typeface="Calibri"/>
              </a:rPr>
            </a:br>
            <a:endParaRPr lang="fr-FR" sz="3600" b="1" strike="noStrike" spc="-1">
              <a:latin typeface="Calibri"/>
            </a:endParaRPr>
          </a:p>
        </p:txBody>
      </p:sp>
      <p:sp>
        <p:nvSpPr>
          <p:cNvPr id="215" name="Forme libre : forme 214"/>
          <p:cNvSpPr/>
          <p:nvPr/>
        </p:nvSpPr>
        <p:spPr>
          <a:xfrm>
            <a:off x="509400" y="1692720"/>
            <a:ext cx="9063720" cy="4584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28440" rIns="0" bIns="0" anchor="t">
            <a:noAutofit/>
          </a:bodyPr>
          <a:lstStyle/>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2400" b="0" u="sng" strike="noStrike" spc="-1" dirty="0">
                <a:solidFill>
                  <a:srgbClr val="0000FF"/>
                </a:solidFill>
                <a:uFillTx/>
                <a:latin typeface="Arial"/>
                <a:ea typeface="DejaVu Sans"/>
                <a:hlinkClick r:id="rId3"/>
              </a:rPr>
              <a:t>site web</a:t>
            </a:r>
            <a:endParaRPr lang="fr-FR" sz="2400" b="0" strike="noStrike" spc="-1" dirty="0">
              <a:latin typeface="Arial"/>
            </a:endParaRPr>
          </a:p>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2200" b="0" strike="noStrike" spc="-1" dirty="0">
                <a:solidFill>
                  <a:srgbClr val="000000"/>
                </a:solidFill>
                <a:latin typeface="Arial"/>
                <a:ea typeface="DejaVu Sans"/>
              </a:rPr>
              <a:t>Le grand projet</a:t>
            </a:r>
            <a:endParaRPr lang="fr-FR" sz="2200" b="0" strike="noStrike" spc="-1" dirty="0">
              <a:latin typeface="Arial"/>
            </a:endParaRPr>
          </a:p>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2200" b="0" strike="noStrike" spc="-1" dirty="0">
                <a:solidFill>
                  <a:srgbClr val="000000"/>
                </a:solidFill>
                <a:latin typeface="Arial"/>
                <a:ea typeface="DejaVu Sans"/>
              </a:rPr>
              <a:t>Différents sites : F. </a:t>
            </a:r>
            <a:r>
              <a:rPr lang="fr-FR" sz="2200" spc="-1" dirty="0" err="1">
                <a:solidFill>
                  <a:srgbClr val="000000"/>
                </a:solidFill>
                <a:latin typeface="Arial"/>
                <a:ea typeface="DejaVu Sans"/>
              </a:rPr>
              <a:t>Mitterand</a:t>
            </a:r>
            <a:r>
              <a:rPr lang="fr-FR" sz="2200" b="0" strike="noStrike" spc="-1" dirty="0">
                <a:solidFill>
                  <a:srgbClr val="000000"/>
                </a:solidFill>
                <a:latin typeface="Arial"/>
                <a:ea typeface="DejaVu Sans"/>
              </a:rPr>
              <a:t> - Richelieu - Arsenal – Opéra- Jean Vilar – Bussy/St/George – Sablé/sur/Sarthe</a:t>
            </a:r>
            <a:endParaRPr lang="fr-FR" sz="2200" b="0" strike="noStrike" spc="-1" dirty="0">
              <a:latin typeface="Arial"/>
            </a:endParaRPr>
          </a:p>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2200" b="0" strike="noStrike" spc="-1" dirty="0">
                <a:solidFill>
                  <a:srgbClr val="000000"/>
                </a:solidFill>
                <a:latin typeface="Arial"/>
                <a:ea typeface="DejaVu Sans"/>
              </a:rPr>
              <a:t>5 missions :        </a:t>
            </a:r>
            <a:endParaRPr lang="fr-FR" sz="2200" b="0" strike="noStrike" spc="-1" dirty="0">
              <a:latin typeface="Arial"/>
            </a:endParaRPr>
          </a:p>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1600" b="1" strike="noStrike" spc="-1" dirty="0">
                <a:solidFill>
                  <a:srgbClr val="000000"/>
                </a:solidFill>
                <a:latin typeface="Arial"/>
                <a:ea typeface="Microsoft YaHei"/>
              </a:rPr>
              <a:t>			Collecter </a:t>
            </a:r>
            <a:endParaRPr lang="fr-FR" sz="1600" b="0" strike="noStrike" spc="-1" dirty="0">
              <a:latin typeface="Arial"/>
            </a:endParaRPr>
          </a:p>
          <a:p>
            <a:pPr>
              <a:lnSpc>
                <a:spcPct val="93000"/>
              </a:lnSpc>
              <a:spcAft>
                <a:spcPts val="1137"/>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1600" b="1" strike="noStrike" spc="-1" dirty="0">
                <a:solidFill>
                  <a:srgbClr val="000000"/>
                </a:solidFill>
                <a:latin typeface="Arial"/>
                <a:ea typeface="Microsoft YaHei"/>
              </a:rPr>
              <a:t>			Cataloguer</a:t>
            </a:r>
            <a:endParaRPr lang="fr-FR" sz="1600" b="0" strike="noStrike" spc="-1" dirty="0">
              <a:latin typeface="Arial"/>
            </a:endParaRPr>
          </a:p>
          <a:p>
            <a:pPr>
              <a:lnSpc>
                <a:spcPct val="93000"/>
              </a:lnSpc>
              <a:spcAft>
                <a:spcPts val="1137"/>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1600" b="1" strike="noStrike" spc="-1" dirty="0">
                <a:solidFill>
                  <a:srgbClr val="000000"/>
                </a:solidFill>
                <a:latin typeface="Arial"/>
                <a:ea typeface="Microsoft YaHei"/>
              </a:rPr>
              <a:t>			Conserver</a:t>
            </a:r>
            <a:endParaRPr lang="fr-FR" sz="1600" b="0" strike="noStrike" spc="-1" dirty="0">
              <a:latin typeface="Arial"/>
            </a:endParaRPr>
          </a:p>
          <a:p>
            <a:pPr>
              <a:lnSpc>
                <a:spcPct val="93000"/>
              </a:lnSpc>
              <a:spcAft>
                <a:spcPts val="1137"/>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1600" b="1" strike="noStrike" spc="-1" dirty="0">
                <a:solidFill>
                  <a:srgbClr val="000000"/>
                </a:solidFill>
                <a:latin typeface="Arial"/>
                <a:ea typeface="Microsoft YaHei"/>
              </a:rPr>
              <a:t>			Enrichir</a:t>
            </a:r>
            <a:endParaRPr lang="fr-FR" sz="1600" b="0" strike="noStrike" spc="-1" dirty="0">
              <a:latin typeface="Arial"/>
            </a:endParaRPr>
          </a:p>
          <a:p>
            <a:pPr>
              <a:lnSpc>
                <a:spcPct val="93000"/>
              </a:lnSpc>
              <a:spcAft>
                <a:spcPts val="1137"/>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1600" b="1" strike="noStrike" spc="-1" dirty="0">
                <a:solidFill>
                  <a:srgbClr val="000000"/>
                </a:solidFill>
                <a:latin typeface="Arial"/>
                <a:ea typeface="Microsoft YaHei"/>
              </a:rPr>
              <a:t>			Communiquer</a:t>
            </a:r>
            <a:endParaRPr lang="fr-FR" sz="1600" b="0" strike="noStrike" spc="-1" dirty="0">
              <a:latin typeface="Arial"/>
            </a:endParaRPr>
          </a:p>
          <a:p>
            <a:pPr marL="457200" indent="-445770">
              <a:lnSpc>
                <a:spcPct val="93000"/>
              </a:lnSpc>
              <a:spcAft>
                <a:spcPts val="1423"/>
              </a:spcAft>
              <a:tabLst>
                <a:tab pos="0" algn="l"/>
              </a:tabLst>
            </a:pPr>
            <a:endParaRPr lang="fr-FR" sz="1600" b="0" strike="noStrike" spc="-1">
              <a:latin typeface="Arial"/>
            </a:endParaRPr>
          </a:p>
        </p:txBody>
      </p:sp>
      <p:sp>
        <p:nvSpPr>
          <p:cNvPr id="216" name="Forme libre : forme 215"/>
          <p:cNvSpPr/>
          <p:nvPr/>
        </p:nvSpPr>
        <p:spPr>
          <a:xfrm>
            <a:off x="3447360" y="6557040"/>
            <a:ext cx="3189240" cy="48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400" b="0" strike="noStrike" spc="-1">
                <a:solidFill>
                  <a:srgbClr val="000000"/>
                </a:solidFill>
                <a:latin typeface="Calibri"/>
                <a:ea typeface="DejaVu Sans"/>
              </a:rPr>
              <a:t>Formation Auxiliaire de bibliothèque</a:t>
            </a:r>
            <a:endParaRPr lang="fr-FR" sz="1400" b="0" strike="noStrike" spc="-1">
              <a:latin typeface="Arial"/>
            </a:endParaRPr>
          </a:p>
        </p:txBody>
      </p:sp>
      <p:pic>
        <p:nvPicPr>
          <p:cNvPr id="217" name="Image 216"/>
          <p:cNvPicPr/>
          <p:nvPr/>
        </p:nvPicPr>
        <p:blipFill>
          <a:blip r:embed="rId4"/>
          <a:stretch/>
        </p:blipFill>
        <p:spPr>
          <a:xfrm>
            <a:off x="7627835" y="5936975"/>
            <a:ext cx="2334960" cy="1249200"/>
          </a:xfrm>
          <a:prstGeom prst="rect">
            <a:avLst/>
          </a:prstGeom>
          <a:ln w="0">
            <a:noFill/>
          </a:ln>
        </p:spPr>
      </p:pic>
      <p:pic>
        <p:nvPicPr>
          <p:cNvPr id="218" name="Image 217"/>
          <p:cNvPicPr/>
          <p:nvPr/>
        </p:nvPicPr>
        <p:blipFill>
          <a:blip r:embed="rId5"/>
          <a:stretch/>
        </p:blipFill>
        <p:spPr>
          <a:xfrm>
            <a:off x="144000" y="205560"/>
            <a:ext cx="1112760" cy="48924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 name="Forme libre : forme 218"/>
          <p:cNvSpPr/>
          <p:nvPr/>
        </p:nvSpPr>
        <p:spPr>
          <a:xfrm>
            <a:off x="502920" y="493920"/>
            <a:ext cx="9064080" cy="1195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3200" b="1" u="sng" strike="noStrike" spc="-1" dirty="0">
                <a:solidFill>
                  <a:srgbClr val="000000"/>
                </a:solidFill>
                <a:uFillTx/>
                <a:latin typeface="Arial"/>
                <a:ea typeface="DejaVu Sans"/>
              </a:rPr>
              <a:t>5- La BPI </a:t>
            </a:r>
            <a:r>
              <a:rPr lang="fr-FR" sz="3200" b="1" u="sng" spc="-1" dirty="0">
                <a:solidFill>
                  <a:srgbClr val="000000"/>
                </a:solidFill>
                <a:latin typeface="Arial"/>
                <a:ea typeface="DejaVu Sans"/>
              </a:rPr>
              <a:t>: </a:t>
            </a:r>
            <a:r>
              <a:rPr lang="fr-FR" sz="3200" b="1" u="sng" strike="noStrike" spc="-1" dirty="0">
                <a:solidFill>
                  <a:srgbClr val="000000"/>
                </a:solidFill>
                <a:uFillTx/>
                <a:latin typeface="Arial"/>
                <a:ea typeface="DejaVu Sans"/>
              </a:rPr>
              <a:t>Bibliothèque Publique d’Information</a:t>
            </a:r>
            <a:endParaRPr lang="fr-FR" sz="3200" b="0" strike="noStrike" spc="-1" dirty="0">
              <a:latin typeface="Arial"/>
            </a:endParaRPr>
          </a:p>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3200" b="0" strike="noStrike" spc="-1">
              <a:latin typeface="Arial"/>
            </a:endParaRPr>
          </a:p>
        </p:txBody>
      </p:sp>
      <p:sp>
        <p:nvSpPr>
          <p:cNvPr id="220" name="Forme libre : forme 219"/>
          <p:cNvSpPr/>
          <p:nvPr/>
        </p:nvSpPr>
        <p:spPr>
          <a:xfrm>
            <a:off x="540000" y="1713960"/>
            <a:ext cx="9063720" cy="4584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28440" rIns="0" bIns="0" anchor="t">
            <a:noAutofit/>
          </a:bodyPr>
          <a:lstStyle/>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endParaRPr lang="fr-FR" sz="1800" b="0" strike="noStrike" spc="-1">
              <a:latin typeface="Arial"/>
            </a:endParaRPr>
          </a:p>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3200" b="0" u="sng" strike="noStrike" spc="-1" dirty="0">
                <a:solidFill>
                  <a:srgbClr val="0000FF"/>
                </a:solidFill>
                <a:uFillTx/>
                <a:latin typeface="Arial"/>
                <a:ea typeface="DejaVu Sans"/>
                <a:hlinkClick r:id="rId3"/>
              </a:rPr>
              <a:t>site web</a:t>
            </a:r>
            <a:endParaRPr lang="fr-FR" sz="3200" b="0" strike="noStrike" spc="-1" dirty="0">
              <a:latin typeface="Arial"/>
            </a:endParaRPr>
          </a:p>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endParaRPr lang="fr-FR" sz="3200" b="0" strike="noStrike" spc="-1">
              <a:latin typeface="Arial"/>
            </a:endParaRPr>
          </a:p>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3200" b="0" strike="noStrike" spc="-1" dirty="0">
                <a:solidFill>
                  <a:srgbClr val="000000"/>
                </a:solidFill>
                <a:latin typeface="Arial"/>
                <a:ea typeface="DejaVu Sans"/>
              </a:rPr>
              <a:t>Missions et organisation</a:t>
            </a:r>
            <a:endParaRPr lang="fr-FR" sz="3200" b="0" strike="noStrike" spc="-1" dirty="0">
              <a:latin typeface="Arial"/>
            </a:endParaRPr>
          </a:p>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2800" b="0" strike="noStrike" spc="-1" dirty="0">
                <a:solidFill>
                  <a:srgbClr val="000000"/>
                </a:solidFill>
                <a:latin typeface="Arial"/>
                <a:ea typeface="Microsoft YaHei"/>
              </a:rPr>
              <a:t> </a:t>
            </a:r>
            <a:endParaRPr lang="fr-FR" sz="2800" b="0" strike="noStrike" spc="-1" dirty="0">
              <a:latin typeface="Arial"/>
            </a:endParaRPr>
          </a:p>
          <a:p>
            <a:pPr>
              <a:lnSpc>
                <a:spcPct val="93000"/>
              </a:lnSpc>
              <a:spcAft>
                <a:spcPts val="1423"/>
              </a:spcAft>
              <a:tabLst>
                <a:tab pos="457200" algn="l"/>
                <a:tab pos="553680" algn="l"/>
                <a:tab pos="1002960" algn="l"/>
                <a:tab pos="1452240" algn="l"/>
                <a:tab pos="1901520" algn="l"/>
                <a:tab pos="2350800" algn="l"/>
                <a:tab pos="2800080" algn="l"/>
                <a:tab pos="3249360" algn="l"/>
                <a:tab pos="3698640" algn="l"/>
                <a:tab pos="4147920" algn="l"/>
                <a:tab pos="4597200" algn="l"/>
                <a:tab pos="5046480" algn="l"/>
                <a:tab pos="5495760" algn="l"/>
                <a:tab pos="5945040" algn="l"/>
                <a:tab pos="6400800" algn="l"/>
                <a:tab pos="6843600" algn="l"/>
                <a:tab pos="7292880" algn="l"/>
                <a:tab pos="7742160" algn="l"/>
                <a:tab pos="8191440" algn="l"/>
                <a:tab pos="8640720" algn="l"/>
                <a:tab pos="9090000" algn="l"/>
                <a:tab pos="9426240" algn="l"/>
                <a:tab pos="9875520" algn="l"/>
                <a:tab pos="10324800" algn="l"/>
                <a:tab pos="10774080" algn="l"/>
                <a:tab pos="10775880" algn="l"/>
                <a:tab pos="10777320" algn="l"/>
                <a:tab pos="10779120" algn="l"/>
                <a:tab pos="10780560" algn="l"/>
                <a:tab pos="10782000" algn="l"/>
              </a:tabLst>
            </a:pPr>
            <a:r>
              <a:rPr lang="fr-FR" sz="3200" b="0" strike="noStrike" spc="-1">
                <a:solidFill>
                  <a:srgbClr val="000000"/>
                </a:solidFill>
                <a:latin typeface="Arial"/>
                <a:ea typeface="DejaVu Sans"/>
              </a:rPr>
              <a:t>La coordination d’un réseau de bibliothèques sur le terrain : voir </a:t>
            </a:r>
            <a:r>
              <a:rPr lang="fr-FR" sz="3200" b="0" u="sng" strike="noStrike" spc="-1" dirty="0">
                <a:solidFill>
                  <a:srgbClr val="0000FF"/>
                </a:solidFill>
                <a:uFillTx/>
                <a:latin typeface="Arial"/>
                <a:ea typeface="DejaVu Sans"/>
                <a:hlinkClick r:id="rId4"/>
              </a:rPr>
              <a:t>ici</a:t>
            </a:r>
            <a:endParaRPr lang="fr-FR" sz="3200" b="0" strike="noStrike" spc="-1" dirty="0">
              <a:latin typeface="Arial"/>
              <a:hlinkClick r:id="rId4"/>
            </a:endParaRPr>
          </a:p>
          <a:p>
            <a:pPr marL="457200" indent="-445770">
              <a:lnSpc>
                <a:spcPct val="93000"/>
              </a:lnSpc>
              <a:spcAft>
                <a:spcPts val="1423"/>
              </a:spcAft>
              <a:tabLst>
                <a:tab pos="0" algn="l"/>
              </a:tabLst>
            </a:pPr>
            <a:endParaRPr lang="fr-FR" sz="3200" b="0" strike="noStrike" spc="-1">
              <a:latin typeface="Arial"/>
            </a:endParaRPr>
          </a:p>
          <a:p>
            <a:pPr marL="457200" indent="-445770">
              <a:lnSpc>
                <a:spcPct val="93000"/>
              </a:lnSpc>
              <a:spcAft>
                <a:spcPts val="1423"/>
              </a:spcAft>
              <a:tabLst>
                <a:tab pos="0" algn="l"/>
              </a:tabLst>
            </a:pPr>
            <a:endParaRPr lang="fr-FR" sz="3200" b="0" strike="noStrike" spc="-1">
              <a:latin typeface="Arial"/>
            </a:endParaRPr>
          </a:p>
        </p:txBody>
      </p:sp>
      <p:sp>
        <p:nvSpPr>
          <p:cNvPr id="221" name="Forme libre : forme 220"/>
          <p:cNvSpPr/>
          <p:nvPr/>
        </p:nvSpPr>
        <p:spPr>
          <a:xfrm>
            <a:off x="3447360" y="6557040"/>
            <a:ext cx="3189240" cy="48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400" b="0" strike="noStrike" spc="-1">
                <a:solidFill>
                  <a:srgbClr val="000000"/>
                </a:solidFill>
                <a:latin typeface="Calibri"/>
                <a:ea typeface="DejaVu Sans"/>
              </a:rPr>
              <a:t>Formation Auxiliaire de bibliothèque</a:t>
            </a:r>
            <a:endParaRPr lang="fr-FR" sz="1400" b="0" strike="noStrike" spc="-1">
              <a:latin typeface="Arial"/>
            </a:endParaRPr>
          </a:p>
        </p:txBody>
      </p:sp>
      <p:pic>
        <p:nvPicPr>
          <p:cNvPr id="222" name="Image 221"/>
          <p:cNvPicPr/>
          <p:nvPr/>
        </p:nvPicPr>
        <p:blipFill>
          <a:blip r:embed="rId5"/>
          <a:stretch/>
        </p:blipFill>
        <p:spPr>
          <a:xfrm>
            <a:off x="7607180" y="5936975"/>
            <a:ext cx="2334960" cy="1249200"/>
          </a:xfrm>
          <a:prstGeom prst="rect">
            <a:avLst/>
          </a:prstGeom>
          <a:ln w="0">
            <a:noFill/>
          </a:ln>
        </p:spPr>
      </p:pic>
      <p:pic>
        <p:nvPicPr>
          <p:cNvPr id="223" name="Image 222"/>
          <p:cNvPicPr/>
          <p:nvPr/>
        </p:nvPicPr>
        <p:blipFill>
          <a:blip r:embed="rId6"/>
          <a:stretch/>
        </p:blipFill>
        <p:spPr>
          <a:xfrm>
            <a:off x="178920" y="170280"/>
            <a:ext cx="1220760" cy="53748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Forme libre : forme 223"/>
          <p:cNvSpPr/>
          <p:nvPr/>
        </p:nvSpPr>
        <p:spPr>
          <a:xfrm>
            <a:off x="3447360" y="6557040"/>
            <a:ext cx="3190320" cy="491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400" b="0" strike="noStrike" spc="-1">
                <a:solidFill>
                  <a:srgbClr val="000000"/>
                </a:solidFill>
                <a:latin typeface="Times New Roman"/>
                <a:ea typeface="Segoe UI"/>
              </a:rPr>
              <a:t>Formation Auxiliaire de bibliothèque</a:t>
            </a:r>
            <a:endParaRPr lang="fr-FR" sz="1400" b="0" strike="noStrike" spc="-1">
              <a:latin typeface="Arial"/>
            </a:endParaRPr>
          </a:p>
        </p:txBody>
      </p:sp>
      <p:sp>
        <p:nvSpPr>
          <p:cNvPr id="225" name="Forme libre : forme 224"/>
          <p:cNvSpPr/>
          <p:nvPr/>
        </p:nvSpPr>
        <p:spPr>
          <a:xfrm>
            <a:off x="470880" y="239760"/>
            <a:ext cx="9067320" cy="1198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39240" rIns="0" bIns="0" anchor="ctr">
            <a:noAutofit/>
          </a:bodyPr>
          <a:lstStyle/>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br>
              <a:rPr dirty="0"/>
            </a:br>
            <a:r>
              <a:rPr lang="fr-FR" sz="3600" b="1" u="sng" spc="-1" dirty="0">
                <a:solidFill>
                  <a:srgbClr val="000000"/>
                </a:solidFill>
                <a:latin typeface="Calibri"/>
              </a:rPr>
              <a:t>6</a:t>
            </a:r>
            <a:r>
              <a:rPr lang="fr-FR" sz="4400" b="1" u="sng" spc="-1" dirty="0">
                <a:solidFill>
                  <a:srgbClr val="000000"/>
                </a:solidFill>
                <a:latin typeface="Calibri"/>
              </a:rPr>
              <a:t> -</a:t>
            </a:r>
            <a:r>
              <a:rPr lang="fr-FR" sz="4400" b="1" u="sng" strike="noStrike" spc="-1" dirty="0">
                <a:solidFill>
                  <a:srgbClr val="000000"/>
                </a:solidFill>
                <a:uFillTx/>
                <a:latin typeface="Calibri"/>
                <a:ea typeface="DejaVu Sans"/>
              </a:rPr>
              <a:t> </a:t>
            </a:r>
            <a:r>
              <a:rPr lang="fr-FR" sz="3600" b="1" u="sng" strike="noStrike" spc="-1" dirty="0">
                <a:solidFill>
                  <a:srgbClr val="000000"/>
                </a:solidFill>
                <a:uFillTx/>
                <a:latin typeface="Calibri"/>
                <a:ea typeface="DejaVu Sans"/>
              </a:rPr>
              <a:t>Nouveaux concepts en bibliothèque</a:t>
            </a:r>
            <a:endParaRPr lang="fr-FR" sz="3600" b="0" strike="noStrike" spc="-1" dirty="0">
              <a:latin typeface="Arial"/>
            </a:endParaRPr>
          </a:p>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3600" b="0" strike="noStrike" spc="-1">
              <a:latin typeface="Arial"/>
            </a:endParaRPr>
          </a:p>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endParaRPr lang="fr-FR" sz="3600" b="0" strike="noStrike" spc="-1">
              <a:latin typeface="Arial"/>
            </a:endParaRPr>
          </a:p>
        </p:txBody>
      </p:sp>
      <p:sp>
        <p:nvSpPr>
          <p:cNvPr id="226" name="Forme libre : forme 225"/>
          <p:cNvSpPr/>
          <p:nvPr/>
        </p:nvSpPr>
        <p:spPr>
          <a:xfrm>
            <a:off x="496800" y="1906200"/>
            <a:ext cx="9066960" cy="41713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32040" rIns="0" bIns="0" anchor="ctr">
            <a:noAutofit/>
          </a:bodyPr>
          <a:lstStyle/>
          <a:p>
            <a:pPr marL="563245" indent="-556895">
              <a:lnSpc>
                <a:spcPct val="93000"/>
              </a:lnSpc>
              <a:tabLst>
                <a:tab pos="0" algn="l"/>
              </a:tabLst>
            </a:pPr>
            <a:endParaRPr lang="fr-FR" sz="1800" b="0" strike="noStrike" spc="-1">
              <a:latin typeface="Arial"/>
            </a:endParaRPr>
          </a:p>
          <a:p>
            <a:pPr marL="563245" indent="-556895">
              <a:lnSpc>
                <a:spcPct val="93000"/>
              </a:lnSpc>
              <a:tabLst>
                <a:tab pos="0" algn="l"/>
              </a:tabLst>
            </a:pPr>
            <a:endParaRPr lang="fr-FR" sz="1800" b="0" strike="noStrike" spc="-1">
              <a:latin typeface="Arial"/>
            </a:endParaRPr>
          </a:p>
          <a:p>
            <a:pPr marL="563245" indent="-556895">
              <a:lnSpc>
                <a:spcPct val="93000"/>
              </a:lnSpc>
              <a:tabLst>
                <a:tab pos="0" algn="l"/>
              </a:tabLst>
            </a:pPr>
            <a:r>
              <a:rPr lang="fr-FR" sz="3600" b="0" strike="noStrike" spc="-1" dirty="0">
                <a:solidFill>
                  <a:srgbClr val="7B68EE"/>
                </a:solidFill>
                <a:latin typeface="Calibri"/>
                <a:ea typeface="DejaVu Sans"/>
              </a:rPr>
              <a:t>  </a:t>
            </a:r>
            <a:r>
              <a:rPr lang="fr-FR" sz="2800" b="0" strike="noStrike" spc="-1" dirty="0">
                <a:solidFill>
                  <a:srgbClr val="7B68EE"/>
                </a:solidFill>
                <a:latin typeface="Calibri"/>
                <a:ea typeface="DejaVu Sans"/>
              </a:rPr>
              <a:t> </a:t>
            </a:r>
            <a:endParaRPr lang="fr-FR" sz="2800" b="0" strike="noStrike" spc="-1" dirty="0">
              <a:latin typeface="Arial"/>
            </a:endParaRPr>
          </a:p>
          <a:p>
            <a:pPr marL="563245" indent="-556895" algn="ctr">
              <a:lnSpc>
                <a:spcPct val="93000"/>
              </a:lnSpc>
              <a:tabLst>
                <a:tab pos="0" algn="l"/>
              </a:tabLst>
            </a:pPr>
            <a:r>
              <a:rPr lang="fr-FR" sz="2800" b="0" strike="noStrike" spc="-1" dirty="0">
                <a:solidFill>
                  <a:srgbClr val="7B68EE"/>
                </a:solidFill>
                <a:latin typeface="Calibri"/>
                <a:ea typeface="DejaVu Sans"/>
              </a:rPr>
              <a:t>	</a:t>
            </a:r>
            <a:r>
              <a:rPr lang="fr-FR" sz="2800" b="0" strike="noStrike" spc="-1" dirty="0">
                <a:uFillTx/>
                <a:latin typeface="Calibri"/>
                <a:ea typeface="DejaVu Sans"/>
                <a:hlinkClick r:id="rId3">
                  <a:extLst>
                    <a:ext uri="{A12FA001-AC4F-418D-AE19-62706E023703}">
                      <ahyp:hlinkClr xmlns:ahyp="http://schemas.microsoft.com/office/drawing/2018/hyperlinkcolor" val="tx"/>
                    </a:ext>
                  </a:extLst>
                </a:hlinkClick>
              </a:rPr>
              <a:t>Les </a:t>
            </a:r>
            <a:r>
              <a:rPr lang="fr-FR" sz="2800" spc="-1" dirty="0">
                <a:solidFill>
                  <a:srgbClr val="0000FF"/>
                </a:solidFill>
                <a:latin typeface="Calibri"/>
                <a:ea typeface="DejaVu Sans"/>
                <a:hlinkClick r:id="rId3">
                  <a:extLst>
                    <a:ext uri="{A12FA001-AC4F-418D-AE19-62706E023703}">
                      <ahyp:hlinkClr xmlns:ahyp="http://schemas.microsoft.com/office/drawing/2018/hyperlinkcolor" val="tx"/>
                    </a:ext>
                  </a:extLst>
                </a:hlinkClick>
              </a:rPr>
              <a:t>3èmes</a:t>
            </a:r>
            <a:r>
              <a:rPr lang="fr-FR" sz="2800" b="0" strike="noStrike" spc="-1" dirty="0">
                <a:solidFill>
                  <a:srgbClr val="0000FF"/>
                </a:solidFill>
                <a:uFillTx/>
                <a:latin typeface="Calibri"/>
                <a:ea typeface="DejaVu Sans"/>
                <a:hlinkClick r:id="rId3">
                  <a:extLst>
                    <a:ext uri="{A12FA001-AC4F-418D-AE19-62706E023703}">
                      <ahyp:hlinkClr xmlns:ahyp="http://schemas.microsoft.com/office/drawing/2018/hyperlinkcolor" val="tx"/>
                    </a:ext>
                  </a:extLst>
                </a:hlinkClick>
              </a:rPr>
              <a:t> lieux</a:t>
            </a:r>
            <a:r>
              <a:rPr lang="fr-FR" sz="2800" b="0" strike="noStrike" spc="-1" dirty="0">
                <a:solidFill>
                  <a:srgbClr val="0000FF"/>
                </a:solidFill>
                <a:uFillTx/>
                <a:latin typeface="Calibri"/>
                <a:ea typeface="DejaVu Sans"/>
              </a:rPr>
              <a:t> et </a:t>
            </a:r>
            <a:r>
              <a:rPr lang="fr-FR" sz="2800" b="0" strike="noStrike" spc="-1" dirty="0">
                <a:solidFill>
                  <a:srgbClr val="0000FF"/>
                </a:solidFill>
                <a:uFillTx/>
                <a:latin typeface="Calibri"/>
                <a:ea typeface="DejaVu Sans"/>
                <a:hlinkClick r:id="rId4">
                  <a:extLst>
                    <a:ext uri="{A12FA001-AC4F-418D-AE19-62706E023703}">
                      <ahyp:hlinkClr xmlns:ahyp="http://schemas.microsoft.com/office/drawing/2018/hyperlinkcolor" val="tx"/>
                    </a:ext>
                  </a:extLst>
                </a:hlinkClick>
              </a:rPr>
              <a:t>Les </a:t>
            </a:r>
            <a:r>
              <a:rPr lang="fr-FR" sz="2800" spc="-1" dirty="0">
                <a:solidFill>
                  <a:srgbClr val="0000FF"/>
                </a:solidFill>
                <a:latin typeface="Calibri"/>
                <a:ea typeface="DejaVu Sans"/>
                <a:hlinkClick r:id="rId4"/>
              </a:rPr>
              <a:t>4èmes</a:t>
            </a:r>
            <a:r>
              <a:rPr lang="fr-FR" sz="2800" b="0" strike="noStrike" spc="-1" dirty="0">
                <a:solidFill>
                  <a:srgbClr val="0000FF"/>
                </a:solidFill>
                <a:uFillTx/>
                <a:latin typeface="Calibri"/>
                <a:ea typeface="DejaVu Sans"/>
                <a:hlinkClick r:id="rId4">
                  <a:extLst>
                    <a:ext uri="{A12FA001-AC4F-418D-AE19-62706E023703}">
                      <ahyp:hlinkClr xmlns:ahyp="http://schemas.microsoft.com/office/drawing/2018/hyperlinkcolor" val="tx"/>
                    </a:ext>
                  </a:extLst>
                </a:hlinkClick>
              </a:rPr>
              <a:t> lieux</a:t>
            </a:r>
            <a:endParaRPr lang="fr-FR" sz="2800" b="0" strike="noStrike" spc="-1" dirty="0">
              <a:latin typeface="Arial"/>
            </a:endParaRPr>
          </a:p>
          <a:p>
            <a:pPr marL="563245" indent="-556895" algn="ctr">
              <a:lnSpc>
                <a:spcPct val="93000"/>
              </a:lnSpc>
              <a:tabLst>
                <a:tab pos="0" algn="l"/>
              </a:tabLst>
            </a:pPr>
            <a:endParaRPr lang="fr-FR" sz="2800" b="0" strike="noStrike" spc="-1">
              <a:latin typeface="Arial"/>
            </a:endParaRPr>
          </a:p>
          <a:p>
            <a:pPr marL="563245" indent="-556895" algn="ctr">
              <a:lnSpc>
                <a:spcPct val="93000"/>
              </a:lnSpc>
              <a:tabLst>
                <a:tab pos="0" algn="l"/>
              </a:tabLst>
            </a:pPr>
            <a:r>
              <a:rPr lang="fr-FR" sz="2800" b="0" strike="noStrike" spc="-1" dirty="0">
                <a:solidFill>
                  <a:srgbClr val="000000"/>
                </a:solidFill>
                <a:latin typeface="Calibri"/>
                <a:ea typeface="DejaVu Sans"/>
              </a:rPr>
              <a:t>	Les </a:t>
            </a:r>
            <a:r>
              <a:rPr lang="fr-FR" sz="2800" b="0" strike="noStrike" spc="-1" dirty="0">
                <a:solidFill>
                  <a:srgbClr val="0000FF"/>
                </a:solidFill>
                <a:uFillTx/>
                <a:latin typeface="Calibri"/>
                <a:ea typeface="DejaVu Sans"/>
                <a:hlinkClick r:id="rId5"/>
              </a:rPr>
              <a:t>Learning Centers</a:t>
            </a:r>
            <a:r>
              <a:rPr lang="fr-FR" sz="2800" b="0" strike="noStrike" spc="-1" dirty="0">
                <a:solidFill>
                  <a:srgbClr val="0000FF"/>
                </a:solidFill>
                <a:uFillTx/>
                <a:latin typeface="Calibri"/>
                <a:ea typeface="DejaVu Sans"/>
              </a:rPr>
              <a:t> et </a:t>
            </a:r>
            <a:r>
              <a:rPr lang="fr-FR" sz="2800" b="0" strike="noStrike" spc="-1" dirty="0">
                <a:solidFill>
                  <a:srgbClr val="0000FF"/>
                </a:solidFill>
                <a:uFillTx/>
                <a:latin typeface="Calibri"/>
                <a:ea typeface="DejaVu Sans"/>
                <a:hlinkClick r:id="rId6"/>
              </a:rPr>
              <a:t>Idea store</a:t>
            </a:r>
            <a:endParaRPr lang="fr-FR" sz="2800" b="0" strike="noStrike" spc="-1" dirty="0">
              <a:latin typeface="Arial"/>
            </a:endParaRPr>
          </a:p>
          <a:p>
            <a:pPr marL="563245" indent="-556895" algn="ctr">
              <a:lnSpc>
                <a:spcPct val="93000"/>
              </a:lnSpc>
              <a:tabLst>
                <a:tab pos="0" algn="l"/>
                <a:tab pos="560160" algn="l"/>
                <a:tab pos="1008000" algn="l"/>
                <a:tab pos="1457280" algn="l"/>
                <a:tab pos="1906560" algn="l"/>
                <a:tab pos="2355840" algn="l"/>
                <a:tab pos="2804760" algn="l"/>
                <a:tab pos="3254040" algn="l"/>
                <a:tab pos="3703320" algn="l"/>
                <a:tab pos="4152600" algn="l"/>
                <a:tab pos="4601880" algn="l"/>
                <a:tab pos="5051160" algn="l"/>
                <a:tab pos="5500440" algn="l"/>
                <a:tab pos="5949720" algn="l"/>
                <a:tab pos="6400800" algn="l"/>
                <a:tab pos="6848280" algn="l"/>
                <a:tab pos="7297560" algn="l"/>
                <a:tab pos="7746840" algn="l"/>
                <a:tab pos="8196120" algn="l"/>
                <a:tab pos="8645400" algn="l"/>
                <a:tab pos="9094680" algn="l"/>
                <a:tab pos="9543960" algn="l"/>
                <a:tab pos="9875520" algn="l"/>
                <a:tab pos="10324800" algn="l"/>
                <a:tab pos="10774080" algn="l"/>
                <a:tab pos="10775880" algn="l"/>
                <a:tab pos="10777320" algn="l"/>
                <a:tab pos="10779120" algn="l"/>
                <a:tab pos="10780560" algn="l"/>
                <a:tab pos="10782000" algn="l"/>
              </a:tabLst>
            </a:pPr>
            <a:endParaRPr lang="fr-FR" sz="2800" b="0" strike="noStrike" spc="-1">
              <a:latin typeface="Arial"/>
            </a:endParaRPr>
          </a:p>
          <a:p>
            <a:pPr marL="563245" indent="-556895" algn="ctr">
              <a:lnSpc>
                <a:spcPct val="93000"/>
              </a:lnSpc>
              <a:tabLst>
                <a:tab pos="0" algn="l"/>
              </a:tabLst>
            </a:pPr>
            <a:r>
              <a:rPr lang="fr-FR" sz="2800" b="0" strike="noStrike" spc="-1" dirty="0">
                <a:solidFill>
                  <a:srgbClr val="000000"/>
                </a:solidFill>
                <a:latin typeface="Calibri"/>
                <a:ea typeface="DejaVu Sans"/>
              </a:rPr>
              <a:t>    </a:t>
            </a:r>
            <a:r>
              <a:rPr lang="fr-FR" sz="2800" spc="-1" dirty="0">
                <a:solidFill>
                  <a:srgbClr val="000000"/>
                </a:solidFill>
                <a:latin typeface="Calibri"/>
                <a:ea typeface="DejaVu Sans"/>
                <a:hlinkClick r:id="rId7"/>
              </a:rPr>
              <a:t>Design thinking</a:t>
            </a:r>
            <a:r>
              <a:rPr lang="fr-FR" sz="2800" spc="-1" dirty="0">
                <a:solidFill>
                  <a:srgbClr val="000000"/>
                </a:solidFill>
                <a:latin typeface="Calibri"/>
                <a:ea typeface="DejaVu Sans"/>
              </a:rPr>
              <a:t> </a:t>
            </a:r>
          </a:p>
          <a:p>
            <a:pPr marL="563245" indent="-556895" algn="ctr">
              <a:lnSpc>
                <a:spcPct val="93000"/>
              </a:lnSpc>
              <a:tabLst>
                <a:tab pos="0" algn="l"/>
              </a:tabLst>
            </a:pPr>
            <a:endParaRPr lang="fr-FR" sz="2800" spc="-1" dirty="0">
              <a:solidFill>
                <a:srgbClr val="000000"/>
              </a:solidFill>
              <a:latin typeface="Calibri"/>
              <a:ea typeface="DejaVu Sans"/>
            </a:endParaRPr>
          </a:p>
          <a:p>
            <a:pPr marL="563245" indent="-556895" algn="ctr">
              <a:lnSpc>
                <a:spcPct val="93000"/>
              </a:lnSpc>
              <a:tabLst>
                <a:tab pos="0" algn="l"/>
              </a:tabLst>
            </a:pPr>
            <a:r>
              <a:rPr lang="fr-FR" sz="2800" b="0" strike="noStrike" spc="-1" dirty="0">
                <a:solidFill>
                  <a:srgbClr val="000000"/>
                </a:solidFill>
                <a:latin typeface="Calibri"/>
                <a:ea typeface="DejaVu Sans"/>
              </a:rPr>
              <a:t>Les bibliothèques sont de plus en plus à l’écoute des usagers, de leur mode de vie et de leurs besoins</a:t>
            </a:r>
            <a:r>
              <a:rPr lang="fr-FR" sz="2800" spc="-1" dirty="0">
                <a:solidFill>
                  <a:srgbClr val="000000"/>
                </a:solidFill>
                <a:latin typeface="Calibri"/>
                <a:ea typeface="DejaVu Sans"/>
              </a:rPr>
              <a:t>.</a:t>
            </a:r>
            <a:endParaRPr lang="fr-FR" sz="2800" b="0" strike="noStrike" spc="-1" dirty="0">
              <a:latin typeface="Arial"/>
            </a:endParaRPr>
          </a:p>
          <a:p>
            <a:pPr marL="563245" indent="-556895">
              <a:lnSpc>
                <a:spcPct val="93000"/>
              </a:lnSpc>
              <a:tabLst>
                <a:tab pos="0" algn="l"/>
              </a:tabLst>
            </a:pPr>
            <a:endParaRPr lang="fr-FR" sz="2800" b="0" strike="noStrike" spc="-1">
              <a:latin typeface="Arial"/>
            </a:endParaRPr>
          </a:p>
          <a:p>
            <a:pPr marL="563245" indent="-556895">
              <a:lnSpc>
                <a:spcPct val="93000"/>
              </a:lnSpc>
              <a:tabLst>
                <a:tab pos="0" algn="l"/>
              </a:tabLst>
            </a:pPr>
            <a:endParaRPr lang="fr-FR" sz="2800" b="0" strike="noStrike" spc="-1">
              <a:latin typeface="Arial"/>
            </a:endParaRPr>
          </a:p>
        </p:txBody>
      </p:sp>
      <p:pic>
        <p:nvPicPr>
          <p:cNvPr id="227" name="Image 226"/>
          <p:cNvPicPr/>
          <p:nvPr/>
        </p:nvPicPr>
        <p:blipFill>
          <a:blip r:embed="rId8"/>
          <a:stretch/>
        </p:blipFill>
        <p:spPr>
          <a:xfrm>
            <a:off x="21960" y="104040"/>
            <a:ext cx="1311120" cy="578520"/>
          </a:xfrm>
          <a:prstGeom prst="rect">
            <a:avLst/>
          </a:prstGeom>
          <a:ln w="0">
            <a:noFill/>
          </a:ln>
        </p:spPr>
      </p:pic>
      <p:pic>
        <p:nvPicPr>
          <p:cNvPr id="228" name="Image 227"/>
          <p:cNvPicPr/>
          <p:nvPr/>
        </p:nvPicPr>
        <p:blipFill>
          <a:blip r:embed="rId9"/>
          <a:stretch/>
        </p:blipFill>
        <p:spPr>
          <a:xfrm>
            <a:off x="7637083" y="5934604"/>
            <a:ext cx="2334960" cy="1249560"/>
          </a:xfrm>
          <a:prstGeom prst="rect">
            <a:avLst/>
          </a:prstGeom>
          <a:ln w="0">
            <a:noFill/>
          </a:ln>
        </p:spPr>
      </p:pic>
      <p:pic>
        <p:nvPicPr>
          <p:cNvPr id="229" name="Image 228"/>
          <p:cNvPicPr/>
          <p:nvPr/>
        </p:nvPicPr>
        <p:blipFill>
          <a:blip r:embed="rId10"/>
          <a:stretch/>
        </p:blipFill>
        <p:spPr>
          <a:xfrm>
            <a:off x="3600000" y="840960"/>
            <a:ext cx="2518200" cy="167724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229"/>
          <p:cNvSpPr/>
          <p:nvPr/>
        </p:nvSpPr>
        <p:spPr>
          <a:xfrm>
            <a:off x="539640" y="108000"/>
            <a:ext cx="9067680" cy="119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r>
              <a:rPr lang="fr-FR" sz="2800" b="1" strike="noStrike" spc="-1" dirty="0">
                <a:solidFill>
                  <a:srgbClr val="000000"/>
                </a:solidFill>
                <a:latin typeface="Arial"/>
                <a:ea typeface="DejaVu Sans"/>
              </a:rPr>
              <a:t>Des exemples de </a:t>
            </a:r>
            <a:r>
              <a:rPr lang="fr-FR" sz="2800" b="1" spc="-1" dirty="0">
                <a:solidFill>
                  <a:srgbClr val="000000"/>
                </a:solidFill>
                <a:latin typeface="Arial"/>
                <a:ea typeface="DejaVu Sans"/>
              </a:rPr>
              <a:t>bibliothèques</a:t>
            </a:r>
            <a:r>
              <a:rPr lang="fr-FR" sz="2800" b="1" strike="noStrike" spc="-1" dirty="0">
                <a:solidFill>
                  <a:srgbClr val="000000"/>
                </a:solidFill>
                <a:latin typeface="Arial"/>
                <a:ea typeface="DejaVu Sans"/>
              </a:rPr>
              <a:t> à l’étranger</a:t>
            </a:r>
            <a:endParaRPr lang="fr-FR" sz="2800" b="0" strike="noStrike" spc="-1" dirty="0">
              <a:latin typeface="Arial"/>
            </a:endParaRPr>
          </a:p>
          <a:p>
            <a:pPr algn="ctr">
              <a:lnSpc>
                <a:spcPct val="100000"/>
              </a:lnSpc>
            </a:pPr>
            <a:endParaRPr lang="fr-FR" sz="2800" b="0" strike="noStrike" spc="-1">
              <a:latin typeface="Arial"/>
            </a:endParaRPr>
          </a:p>
        </p:txBody>
      </p:sp>
      <p:sp>
        <p:nvSpPr>
          <p:cNvPr id="231" name="Rectangle 230"/>
          <p:cNvSpPr/>
          <p:nvPr/>
        </p:nvSpPr>
        <p:spPr>
          <a:xfrm>
            <a:off x="539640" y="1309680"/>
            <a:ext cx="9067680" cy="41713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fr-FR" sz="1800" b="0" strike="noStrike" spc="-1">
              <a:latin typeface="Arial"/>
            </a:endParaRPr>
          </a:p>
          <a:p>
            <a:pPr marL="432000" indent="-320760">
              <a:lnSpc>
                <a:spcPct val="100000"/>
              </a:lnSpc>
              <a:spcBef>
                <a:spcPts val="1417"/>
              </a:spcBef>
              <a:buClr>
                <a:srgbClr val="000000"/>
              </a:buClr>
              <a:buSzPct val="45000"/>
              <a:buFont typeface="Wingdings" charset="2"/>
              <a:buChar char=""/>
            </a:pPr>
            <a:r>
              <a:rPr lang="fr-FR" sz="2400" b="0" u="sng" strike="noStrike" spc="-1">
                <a:solidFill>
                  <a:srgbClr val="0000FF"/>
                </a:solidFill>
                <a:uFillTx/>
                <a:latin typeface="Arial"/>
                <a:ea typeface="DejaVu Sans"/>
                <a:hlinkClick r:id="rId2"/>
              </a:rPr>
              <a:t>DOKK1</a:t>
            </a:r>
            <a:r>
              <a:rPr lang="fr-FR" sz="2400" b="0" strike="noStrike" spc="-1">
                <a:solidFill>
                  <a:srgbClr val="1E90FF"/>
                </a:solidFill>
                <a:latin typeface="Arial"/>
                <a:ea typeface="DejaVu Sans"/>
              </a:rPr>
              <a:t> </a:t>
            </a:r>
            <a:r>
              <a:rPr lang="fr-FR" sz="2400" b="0" strike="noStrike" spc="-1">
                <a:solidFill>
                  <a:srgbClr val="000000"/>
                </a:solidFill>
                <a:latin typeface="Arial"/>
                <a:ea typeface="DejaVu Sans"/>
              </a:rPr>
              <a:t>au Danemark</a:t>
            </a:r>
            <a:endParaRPr lang="fr-FR" sz="2400" b="0" strike="noStrike" spc="-1">
              <a:latin typeface="Arial"/>
            </a:endParaRPr>
          </a:p>
          <a:p>
            <a:pPr>
              <a:lnSpc>
                <a:spcPct val="100000"/>
              </a:lnSpc>
              <a:spcBef>
                <a:spcPts val="1417"/>
              </a:spcBef>
            </a:pPr>
            <a:endParaRPr lang="fr-FR" sz="2400" b="0" strike="noStrike" spc="-1">
              <a:latin typeface="Arial"/>
            </a:endParaRPr>
          </a:p>
          <a:p>
            <a:pPr marL="432000" indent="-320760">
              <a:lnSpc>
                <a:spcPct val="100000"/>
              </a:lnSpc>
              <a:spcBef>
                <a:spcPts val="1417"/>
              </a:spcBef>
              <a:buClr>
                <a:srgbClr val="000000"/>
              </a:buClr>
              <a:buSzPct val="45000"/>
              <a:buFont typeface="Wingdings" charset="2"/>
              <a:buChar char=""/>
            </a:pPr>
            <a:r>
              <a:rPr lang="fr-FR" sz="2400" b="0" u="sng" strike="noStrike" spc="-1">
                <a:solidFill>
                  <a:srgbClr val="0000FF"/>
                </a:solidFill>
                <a:uFillTx/>
                <a:latin typeface="Arial"/>
                <a:ea typeface="DejaVu Sans"/>
                <a:hlinkClick r:id="rId3"/>
              </a:rPr>
              <a:t>OBA</a:t>
            </a:r>
            <a:r>
              <a:rPr lang="fr-FR" sz="2400" b="0" strike="noStrike" spc="-1">
                <a:solidFill>
                  <a:srgbClr val="1E90FF"/>
                </a:solidFill>
                <a:latin typeface="Arial"/>
                <a:ea typeface="DejaVu Sans"/>
              </a:rPr>
              <a:t> </a:t>
            </a:r>
            <a:r>
              <a:rPr lang="fr-FR" sz="2400" b="0" strike="noStrike" spc="-1">
                <a:solidFill>
                  <a:srgbClr val="000000"/>
                </a:solidFill>
                <a:latin typeface="Arial"/>
                <a:ea typeface="DejaVu Sans"/>
              </a:rPr>
              <a:t>à Amsterdam</a:t>
            </a:r>
            <a:endParaRPr lang="fr-FR" sz="2400" b="0" strike="noStrike" spc="-1">
              <a:latin typeface="Arial"/>
            </a:endParaRPr>
          </a:p>
          <a:p>
            <a:pPr>
              <a:lnSpc>
                <a:spcPct val="100000"/>
              </a:lnSpc>
              <a:spcBef>
                <a:spcPts val="1417"/>
              </a:spcBef>
            </a:pPr>
            <a:endParaRPr lang="fr-FR" sz="2400" b="0" strike="noStrike" spc="-1">
              <a:latin typeface="Arial"/>
            </a:endParaRPr>
          </a:p>
          <a:p>
            <a:pPr marL="432000" indent="-320760">
              <a:lnSpc>
                <a:spcPct val="100000"/>
              </a:lnSpc>
              <a:spcBef>
                <a:spcPts val="1417"/>
              </a:spcBef>
              <a:buClr>
                <a:srgbClr val="000000"/>
              </a:buClr>
              <a:buSzPct val="45000"/>
              <a:buFont typeface="Wingdings" charset="2"/>
              <a:buChar char=""/>
            </a:pPr>
            <a:r>
              <a:rPr lang="fr-FR" sz="2400" b="0" u="sng" strike="noStrike" spc="-1">
                <a:solidFill>
                  <a:srgbClr val="0000FF"/>
                </a:solidFill>
                <a:uFillTx/>
                <a:latin typeface="Arial"/>
                <a:ea typeface="DejaVu Sans"/>
                <a:hlinkClick r:id="rId4"/>
              </a:rPr>
              <a:t>OODI</a:t>
            </a:r>
            <a:r>
              <a:rPr lang="fr-FR" sz="2400" b="0" strike="noStrike" spc="-1">
                <a:solidFill>
                  <a:srgbClr val="0000FF"/>
                </a:solidFill>
                <a:latin typeface="Arial"/>
                <a:ea typeface="DejaVu Sans"/>
              </a:rPr>
              <a:t> </a:t>
            </a:r>
            <a:r>
              <a:rPr lang="fr-FR" sz="2400" b="0" strike="noStrike" spc="-1">
                <a:solidFill>
                  <a:srgbClr val="000000"/>
                </a:solidFill>
                <a:latin typeface="Arial"/>
                <a:ea typeface="DejaVu Sans"/>
              </a:rPr>
              <a:t>en Finlande</a:t>
            </a:r>
            <a:endParaRPr lang="fr-FR" sz="2400" b="0" strike="noStrike" spc="-1">
              <a:latin typeface="Arial"/>
            </a:endParaRPr>
          </a:p>
          <a:p>
            <a:pPr>
              <a:lnSpc>
                <a:spcPct val="100000"/>
              </a:lnSpc>
              <a:spcBef>
                <a:spcPts val="1417"/>
              </a:spcBef>
            </a:pPr>
            <a:endParaRPr lang="fr-FR" sz="2400" b="0" strike="noStrike" spc="-1">
              <a:latin typeface="Arial"/>
            </a:endParaRPr>
          </a:p>
          <a:p>
            <a:pPr marL="432000" indent="-320760">
              <a:lnSpc>
                <a:spcPct val="100000"/>
              </a:lnSpc>
              <a:spcBef>
                <a:spcPts val="1417"/>
              </a:spcBef>
              <a:buClr>
                <a:srgbClr val="000000"/>
              </a:buClr>
              <a:buSzPct val="45000"/>
              <a:buFont typeface="Wingdings" charset="2"/>
              <a:buChar char=""/>
            </a:pPr>
            <a:r>
              <a:rPr lang="fr-FR" sz="2400" b="0" strike="noStrike" spc="-1">
                <a:solidFill>
                  <a:srgbClr val="000000"/>
                </a:solidFill>
                <a:latin typeface="Arial"/>
                <a:ea typeface="DejaVu Sans"/>
              </a:rPr>
              <a:t>Et en France….</a:t>
            </a:r>
            <a:endParaRPr lang="fr-FR" sz="2400" b="0" strike="noStrike" spc="-1">
              <a:latin typeface="Arial"/>
            </a:endParaRPr>
          </a:p>
          <a:p>
            <a:pPr>
              <a:lnSpc>
                <a:spcPct val="100000"/>
              </a:lnSpc>
              <a:spcBef>
                <a:spcPts val="1417"/>
              </a:spcBef>
            </a:pPr>
            <a:endParaRPr lang="fr-FR" sz="2400" b="0" strike="noStrike" spc="-1">
              <a:latin typeface="Arial"/>
            </a:endParaRPr>
          </a:p>
          <a:p>
            <a:pPr>
              <a:lnSpc>
                <a:spcPct val="100000"/>
              </a:lnSpc>
              <a:spcBef>
                <a:spcPts val="1417"/>
              </a:spcBef>
            </a:pPr>
            <a:endParaRPr lang="fr-FR" sz="2400" b="0" strike="noStrike" spc="-1">
              <a:latin typeface="Arial"/>
            </a:endParaRPr>
          </a:p>
          <a:p>
            <a:pPr>
              <a:lnSpc>
                <a:spcPct val="100000"/>
              </a:lnSpc>
              <a:spcBef>
                <a:spcPts val="1417"/>
              </a:spcBef>
            </a:pPr>
            <a:endParaRPr lang="fr-FR" sz="2400" b="0" strike="noStrike" spc="-1">
              <a:latin typeface="Arial"/>
            </a:endParaRPr>
          </a:p>
          <a:p>
            <a:pPr>
              <a:lnSpc>
                <a:spcPct val="100000"/>
              </a:lnSpc>
              <a:spcBef>
                <a:spcPts val="1417"/>
              </a:spcBef>
            </a:pPr>
            <a:endParaRPr lang="fr-FR" sz="2400" b="0" strike="noStrike" spc="-1">
              <a:latin typeface="Arial"/>
            </a:endParaRPr>
          </a:p>
          <a:p>
            <a:pPr>
              <a:lnSpc>
                <a:spcPct val="100000"/>
              </a:lnSpc>
              <a:spcBef>
                <a:spcPts val="1417"/>
              </a:spcBef>
            </a:pPr>
            <a:endParaRPr lang="fr-FR" sz="2400" b="0" strike="noStrike" spc="-1">
              <a:latin typeface="Arial"/>
            </a:endParaRPr>
          </a:p>
        </p:txBody>
      </p:sp>
      <p:pic>
        <p:nvPicPr>
          <p:cNvPr id="232" name="Image 231"/>
          <p:cNvPicPr/>
          <p:nvPr/>
        </p:nvPicPr>
        <p:blipFill>
          <a:blip r:embed="rId5"/>
          <a:stretch/>
        </p:blipFill>
        <p:spPr>
          <a:xfrm>
            <a:off x="179640" y="684360"/>
            <a:ext cx="1311120" cy="578520"/>
          </a:xfrm>
          <a:prstGeom prst="rect">
            <a:avLst/>
          </a:prstGeom>
          <a:ln w="0">
            <a:noFill/>
          </a:ln>
        </p:spPr>
      </p:pic>
      <p:pic>
        <p:nvPicPr>
          <p:cNvPr id="233" name="Image 232"/>
          <p:cNvPicPr/>
          <p:nvPr/>
        </p:nvPicPr>
        <p:blipFill>
          <a:blip r:embed="rId6"/>
          <a:stretch/>
        </p:blipFill>
        <p:spPr>
          <a:xfrm>
            <a:off x="7452264" y="5834011"/>
            <a:ext cx="2334960" cy="1249200"/>
          </a:xfrm>
          <a:prstGeom prst="rect">
            <a:avLst/>
          </a:prstGeom>
          <a:ln w="0">
            <a:noFill/>
          </a:ln>
        </p:spPr>
      </p:pic>
      <p:pic>
        <p:nvPicPr>
          <p:cNvPr id="234" name="Image 233"/>
          <p:cNvPicPr/>
          <p:nvPr/>
        </p:nvPicPr>
        <p:blipFill>
          <a:blip r:embed="rId5"/>
          <a:stretch/>
        </p:blipFill>
        <p:spPr>
          <a:xfrm>
            <a:off x="180000" y="684360"/>
            <a:ext cx="1311120" cy="5785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 234"/>
          <p:cNvPicPr/>
          <p:nvPr/>
        </p:nvPicPr>
        <p:blipFill>
          <a:blip r:embed="rId2"/>
          <a:stretch/>
        </p:blipFill>
        <p:spPr>
          <a:xfrm>
            <a:off x="6921720" y="3703680"/>
            <a:ext cx="2615400" cy="2693520"/>
          </a:xfrm>
          <a:prstGeom prst="rect">
            <a:avLst/>
          </a:prstGeom>
          <a:ln w="0">
            <a:noFill/>
          </a:ln>
        </p:spPr>
      </p:pic>
      <p:pic>
        <p:nvPicPr>
          <p:cNvPr id="236" name="Image 235"/>
          <p:cNvPicPr/>
          <p:nvPr/>
        </p:nvPicPr>
        <p:blipFill>
          <a:blip r:embed="rId3"/>
          <a:stretch/>
        </p:blipFill>
        <p:spPr>
          <a:xfrm>
            <a:off x="3304440" y="514800"/>
            <a:ext cx="3715920" cy="3139920"/>
          </a:xfrm>
          <a:prstGeom prst="rect">
            <a:avLst/>
          </a:prstGeom>
          <a:ln w="0">
            <a:noFill/>
          </a:ln>
        </p:spPr>
      </p:pic>
      <p:sp>
        <p:nvSpPr>
          <p:cNvPr id="237" name="Rectangle 236"/>
          <p:cNvSpPr/>
          <p:nvPr/>
        </p:nvSpPr>
        <p:spPr>
          <a:xfrm>
            <a:off x="359640" y="914040"/>
            <a:ext cx="2338200" cy="183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1" strike="noStrike" spc="-1">
                <a:solidFill>
                  <a:srgbClr val="000000"/>
                </a:solidFill>
                <a:latin typeface="Arial"/>
                <a:ea typeface="DejaVu Sans"/>
              </a:rPr>
              <a:t>Louise Michel Paris</a:t>
            </a: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2400" b="1" u="sng" strike="noStrike" spc="-1">
                <a:solidFill>
                  <a:srgbClr val="0000FF"/>
                </a:solidFill>
                <a:uFillTx/>
                <a:latin typeface="Arial"/>
                <a:ea typeface="DejaVu Sans"/>
                <a:hlinkClick r:id="rId4"/>
              </a:rPr>
              <a:t>site web</a:t>
            </a:r>
            <a:endParaRPr lang="fr-FR" sz="2400" b="0" strike="noStrike" spc="-1">
              <a:latin typeface="Arial"/>
            </a:endParaRPr>
          </a:p>
        </p:txBody>
      </p:sp>
      <p:pic>
        <p:nvPicPr>
          <p:cNvPr id="238" name="Image 237"/>
          <p:cNvPicPr/>
          <p:nvPr/>
        </p:nvPicPr>
        <p:blipFill>
          <a:blip r:embed="rId5"/>
          <a:stretch/>
        </p:blipFill>
        <p:spPr>
          <a:xfrm>
            <a:off x="180000" y="228240"/>
            <a:ext cx="1311120" cy="578520"/>
          </a:xfrm>
          <a:prstGeom prst="rect">
            <a:avLst/>
          </a:prstGeom>
          <a:ln w="0">
            <a:noFill/>
          </a:ln>
        </p:spPr>
      </p:pic>
      <p:pic>
        <p:nvPicPr>
          <p:cNvPr id="239" name="Image 238"/>
          <p:cNvPicPr/>
          <p:nvPr/>
        </p:nvPicPr>
        <p:blipFill>
          <a:blip r:embed="rId6"/>
          <a:stretch/>
        </p:blipFill>
        <p:spPr>
          <a:xfrm>
            <a:off x="7998553" y="86159"/>
            <a:ext cx="1976760" cy="1057680"/>
          </a:xfrm>
          <a:prstGeom prst="rect">
            <a:avLst/>
          </a:prstGeom>
          <a:ln w="0">
            <a:noFill/>
          </a:ln>
        </p:spPr>
      </p:pic>
      <p:pic>
        <p:nvPicPr>
          <p:cNvPr id="240" name="Image 239"/>
          <p:cNvPicPr/>
          <p:nvPr/>
        </p:nvPicPr>
        <p:blipFill>
          <a:blip r:embed="rId7"/>
          <a:stretch/>
        </p:blipFill>
        <p:spPr>
          <a:xfrm>
            <a:off x="900000" y="3780000"/>
            <a:ext cx="4470120" cy="251820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240"/>
          <p:cNvPicPr/>
          <p:nvPr/>
        </p:nvPicPr>
        <p:blipFill>
          <a:blip r:embed="rId2"/>
          <a:stretch/>
        </p:blipFill>
        <p:spPr>
          <a:xfrm>
            <a:off x="1775160" y="807840"/>
            <a:ext cx="6321600" cy="1932480"/>
          </a:xfrm>
          <a:prstGeom prst="rect">
            <a:avLst/>
          </a:prstGeom>
          <a:ln w="0">
            <a:noFill/>
          </a:ln>
        </p:spPr>
      </p:pic>
      <p:pic>
        <p:nvPicPr>
          <p:cNvPr id="242" name="Image 241"/>
          <p:cNvPicPr/>
          <p:nvPr/>
        </p:nvPicPr>
        <p:blipFill>
          <a:blip r:embed="rId3"/>
          <a:stretch/>
        </p:blipFill>
        <p:spPr>
          <a:xfrm>
            <a:off x="89640" y="4113720"/>
            <a:ext cx="2968200" cy="2512080"/>
          </a:xfrm>
          <a:prstGeom prst="rect">
            <a:avLst/>
          </a:prstGeom>
          <a:ln w="0">
            <a:noFill/>
          </a:ln>
        </p:spPr>
      </p:pic>
      <p:sp>
        <p:nvSpPr>
          <p:cNvPr id="243" name="Rectangle 242"/>
          <p:cNvSpPr/>
          <p:nvPr/>
        </p:nvSpPr>
        <p:spPr>
          <a:xfrm>
            <a:off x="3419640" y="3427920"/>
            <a:ext cx="2878200" cy="234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290" b="0" strike="noStrike" spc="-1">
                <a:solidFill>
                  <a:srgbClr val="000000"/>
                </a:solidFill>
                <a:latin typeface="Arial"/>
                <a:ea typeface="DejaVu Sans"/>
              </a:rPr>
              <a:t>Bibliothèque Lezoux</a:t>
            </a:r>
            <a:endParaRPr lang="fr-FR" sz="2290" b="0" strike="noStrike" spc="-1">
              <a:latin typeface="Arial"/>
            </a:endParaRPr>
          </a:p>
          <a:p>
            <a:pPr>
              <a:lnSpc>
                <a:spcPct val="100000"/>
              </a:lnSpc>
            </a:pPr>
            <a:r>
              <a:rPr lang="fr-FR" sz="2290" b="0" strike="noStrike" spc="-1">
                <a:solidFill>
                  <a:srgbClr val="000000"/>
                </a:solidFill>
                <a:latin typeface="Arial"/>
                <a:ea typeface="DejaVu Sans"/>
              </a:rPr>
              <a:t>Entre Dore et Allier</a:t>
            </a:r>
            <a:endParaRPr lang="fr-FR" sz="2290" b="0" strike="noStrike" spc="-1">
              <a:latin typeface="Arial"/>
            </a:endParaRPr>
          </a:p>
          <a:p>
            <a:pPr>
              <a:lnSpc>
                <a:spcPct val="100000"/>
              </a:lnSpc>
            </a:pPr>
            <a:endParaRPr lang="fr-FR" sz="2290" b="0" strike="noStrike" spc="-1">
              <a:latin typeface="Arial"/>
            </a:endParaRPr>
          </a:p>
          <a:p>
            <a:pPr>
              <a:lnSpc>
                <a:spcPct val="100000"/>
              </a:lnSpc>
            </a:pPr>
            <a:r>
              <a:rPr lang="fr-FR" sz="2290" b="0" u="sng" strike="noStrike" spc="-1">
                <a:solidFill>
                  <a:srgbClr val="0000FF"/>
                </a:solidFill>
                <a:uFillTx/>
                <a:latin typeface="Arial"/>
                <a:ea typeface="DejaVu Sans"/>
                <a:hlinkClick r:id="rId4"/>
              </a:rPr>
              <a:t>site web</a:t>
            </a:r>
            <a:endParaRPr lang="fr-FR" sz="2290" b="0" strike="noStrike" spc="-1">
              <a:latin typeface="Arial"/>
            </a:endParaRPr>
          </a:p>
          <a:p>
            <a:pPr>
              <a:lnSpc>
                <a:spcPct val="100000"/>
              </a:lnSpc>
            </a:pPr>
            <a:endParaRPr lang="fr-FR" sz="2290" b="0" strike="noStrike" spc="-1">
              <a:latin typeface="Arial"/>
            </a:endParaRPr>
          </a:p>
        </p:txBody>
      </p:sp>
      <p:pic>
        <p:nvPicPr>
          <p:cNvPr id="244" name="Image 243"/>
          <p:cNvPicPr/>
          <p:nvPr/>
        </p:nvPicPr>
        <p:blipFill>
          <a:blip r:embed="rId5"/>
          <a:stretch/>
        </p:blipFill>
        <p:spPr>
          <a:xfrm>
            <a:off x="180000" y="684360"/>
            <a:ext cx="1311120" cy="578520"/>
          </a:xfrm>
          <a:prstGeom prst="rect">
            <a:avLst/>
          </a:prstGeom>
          <a:ln w="0">
            <a:noFill/>
          </a:ln>
        </p:spPr>
      </p:pic>
      <p:pic>
        <p:nvPicPr>
          <p:cNvPr id="245" name="Image 244"/>
          <p:cNvPicPr/>
          <p:nvPr/>
        </p:nvPicPr>
        <p:blipFill>
          <a:blip r:embed="rId6"/>
          <a:stretch/>
        </p:blipFill>
        <p:spPr>
          <a:xfrm>
            <a:off x="3874079" y="5936404"/>
            <a:ext cx="2334960" cy="1249560"/>
          </a:xfrm>
          <a:prstGeom prst="rect">
            <a:avLst/>
          </a:prstGeom>
          <a:ln w="0">
            <a:noFill/>
          </a:ln>
        </p:spPr>
      </p:pic>
      <p:pic>
        <p:nvPicPr>
          <p:cNvPr id="246" name="Image 245"/>
          <p:cNvPicPr/>
          <p:nvPr/>
        </p:nvPicPr>
        <p:blipFill>
          <a:blip r:embed="rId7"/>
          <a:stretch/>
        </p:blipFill>
        <p:spPr>
          <a:xfrm>
            <a:off x="6530400" y="3420000"/>
            <a:ext cx="3487680" cy="261540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 name="Forme libre : forme 246"/>
          <p:cNvSpPr/>
          <p:nvPr/>
        </p:nvSpPr>
        <p:spPr>
          <a:xfrm>
            <a:off x="434520" y="286560"/>
            <a:ext cx="9065520" cy="11966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4000" b="1" u="sng" spc="-1" dirty="0">
                <a:solidFill>
                  <a:srgbClr val="000000"/>
                </a:solidFill>
                <a:latin typeface="Calibri"/>
                <a:ea typeface="DejaVu Sans"/>
              </a:rPr>
              <a:t>7 -</a:t>
            </a:r>
            <a:r>
              <a:rPr lang="fr-FR" sz="4000" b="1" u="sng" strike="noStrike" spc="-1" dirty="0">
                <a:solidFill>
                  <a:srgbClr val="000000"/>
                </a:solidFill>
                <a:uFillTx/>
                <a:latin typeface="Calibri"/>
                <a:ea typeface="DejaVu Sans"/>
              </a:rPr>
              <a:t> Des bibliothèques participatives</a:t>
            </a:r>
            <a:endParaRPr lang="fr-FR" sz="4000" b="1" strike="noStrike" spc="-1" dirty="0">
              <a:latin typeface="Calibri"/>
            </a:endParaRPr>
          </a:p>
        </p:txBody>
      </p:sp>
      <p:sp>
        <p:nvSpPr>
          <p:cNvPr id="248" name="Forme libre : forme 247"/>
          <p:cNvSpPr/>
          <p:nvPr/>
        </p:nvSpPr>
        <p:spPr>
          <a:xfrm>
            <a:off x="503280" y="1683720"/>
            <a:ext cx="9065520" cy="41702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28440" rIns="0" bIns="0" anchor="t">
            <a:noAutofit/>
          </a:bodyPr>
          <a:lstStyle/>
          <a:p>
            <a:pPr marL="342265" indent="-328295">
              <a:lnSpc>
                <a:spcPct val="93000"/>
              </a:lnSpc>
              <a:spcAft>
                <a:spcPts val="1423"/>
              </a:spcAft>
              <a:tabLst>
                <a:tab pos="0" algn="l"/>
              </a:tabLst>
            </a:pPr>
            <a:endParaRPr lang="fr-FR" sz="1800" b="0" strike="noStrike" spc="-1">
              <a:latin typeface="Arial"/>
            </a:endParaRPr>
          </a:p>
          <a:p>
            <a:pPr marL="342265" indent="-328295">
              <a:lnSpc>
                <a:spcPct val="93000"/>
              </a:lnSpc>
              <a:spcAft>
                <a:spcPts val="1423"/>
              </a:spcAft>
              <a:tabLst>
                <a:tab pos="0" algn="l"/>
              </a:tabLst>
            </a:pPr>
            <a:r>
              <a:rPr lang="fr-FR" sz="2800" b="0" strike="noStrike" spc="-1" dirty="0">
                <a:solidFill>
                  <a:srgbClr val="000000"/>
                </a:solidFill>
                <a:latin typeface="Arial"/>
                <a:ea typeface="DejaVu Sans"/>
              </a:rPr>
              <a:t>Les </a:t>
            </a:r>
            <a:r>
              <a:rPr lang="fr-FR" sz="2800" b="0" u="sng" strike="noStrike" spc="-1" dirty="0">
                <a:solidFill>
                  <a:srgbClr val="0000FF"/>
                </a:solidFill>
                <a:uFillTx/>
                <a:latin typeface="Arial"/>
                <a:ea typeface="DejaVu Sans"/>
                <a:hlinkClick r:id="rId3"/>
              </a:rPr>
              <a:t>Biblio-remix</a:t>
            </a:r>
            <a:endParaRPr lang="fr-FR" sz="2800" b="0" strike="noStrike" spc="-1" dirty="0">
              <a:latin typeface="Arial"/>
              <a:hlinkClick r:id="rId3"/>
            </a:endParaRPr>
          </a:p>
          <a:p>
            <a:pPr marL="342265" indent="-328295">
              <a:lnSpc>
                <a:spcPct val="93000"/>
              </a:lnSpc>
              <a:spcAft>
                <a:spcPts val="1423"/>
              </a:spcAft>
              <a:tabLst>
                <a:tab pos="0" algn="l"/>
              </a:tabLst>
            </a:pPr>
            <a:r>
              <a:rPr lang="fr-FR" sz="2800" b="0" strike="noStrike" spc="-1" dirty="0">
                <a:solidFill>
                  <a:srgbClr val="000000"/>
                </a:solidFill>
                <a:latin typeface="Arial"/>
                <a:ea typeface="DejaVu Sans"/>
              </a:rPr>
              <a:t>Les pays</a:t>
            </a:r>
            <a:r>
              <a:rPr lang="fr-FR" sz="2800" b="0" strike="noStrike" spc="-1" dirty="0">
                <a:solidFill>
                  <a:srgbClr val="1E90FF"/>
                </a:solidFill>
                <a:latin typeface="Arial"/>
                <a:ea typeface="DejaVu Sans"/>
              </a:rPr>
              <a:t> </a:t>
            </a:r>
            <a:r>
              <a:rPr lang="fr-FR" sz="2800" b="0" u="sng" strike="noStrike" spc="-1" dirty="0">
                <a:solidFill>
                  <a:srgbClr val="0000FF"/>
                </a:solidFill>
                <a:uFillTx/>
                <a:latin typeface="Arial"/>
                <a:ea typeface="DejaVu Sans"/>
                <a:hlinkClick r:id="rId4"/>
              </a:rPr>
              <a:t>scandinaves</a:t>
            </a:r>
            <a:endParaRPr lang="fr-FR" sz="2800" b="0" strike="noStrike" spc="-1" dirty="0">
              <a:latin typeface="Arial"/>
            </a:endParaRPr>
          </a:p>
          <a:p>
            <a:pPr marL="342265" indent="-328295">
              <a:lnSpc>
                <a:spcPct val="93000"/>
              </a:lnSpc>
              <a:spcAft>
                <a:spcPts val="1423"/>
              </a:spcAft>
              <a:tabLst>
                <a:tab pos="0" algn="l"/>
              </a:tabLst>
            </a:pPr>
            <a:endParaRPr lang="fr-FR" sz="2800" spc="-1" dirty="0">
              <a:solidFill>
                <a:srgbClr val="0000FF"/>
              </a:solidFill>
              <a:latin typeface="Arial"/>
              <a:cs typeface="Arial"/>
            </a:endParaRPr>
          </a:p>
          <a:p>
            <a:pPr marL="342265" indent="-328295">
              <a:lnSpc>
                <a:spcPct val="93000"/>
              </a:lnSpc>
              <a:spcAft>
                <a:spcPts val="1423"/>
              </a:spcAft>
              <a:tabLst>
                <a:tab pos="0" algn="l"/>
              </a:tabLst>
            </a:pPr>
            <a:endParaRPr lang="fr-FR" sz="2200" spc="-1" dirty="0">
              <a:latin typeface="Arial"/>
              <a:cs typeface="Arial"/>
            </a:endParaRPr>
          </a:p>
          <a:p>
            <a:pPr marL="342265" indent="-328295">
              <a:lnSpc>
                <a:spcPct val="93000"/>
              </a:lnSpc>
              <a:spcAft>
                <a:spcPts val="1423"/>
              </a:spcAft>
              <a:tabLst>
                <a:tab pos="0" algn="l"/>
              </a:tabLst>
            </a:pPr>
            <a:r>
              <a:rPr lang="fr-FR" sz="2200" spc="-1" dirty="0">
                <a:latin typeface="Arial"/>
                <a:cs typeface="Arial"/>
              </a:rPr>
              <a:t>Pour aller plus loin :</a:t>
            </a:r>
          </a:p>
          <a:p>
            <a:pPr marL="342265" indent="-328295">
              <a:lnSpc>
                <a:spcPct val="93000"/>
              </a:lnSpc>
              <a:spcAft>
                <a:spcPts val="1423"/>
              </a:spcAft>
              <a:tabLst>
                <a:tab pos="0" algn="l"/>
              </a:tabLst>
            </a:pPr>
            <a:r>
              <a:rPr lang="fr-FR" sz="2200" spc="-1" dirty="0">
                <a:latin typeface="Arial"/>
                <a:cs typeface="Arial"/>
                <a:hlinkClick r:id="rId5"/>
              </a:rPr>
              <a:t>Mémoire de Raphaëlle Gilbert</a:t>
            </a:r>
            <a:r>
              <a:rPr lang="fr-FR" sz="2200" spc="-1" dirty="0">
                <a:solidFill>
                  <a:srgbClr val="1E90FF"/>
                </a:solidFill>
                <a:latin typeface="Arial"/>
                <a:cs typeface="Arial"/>
              </a:rPr>
              <a:t> : </a:t>
            </a:r>
            <a:r>
              <a:rPr lang="fr-FR" sz="2200" spc="-1" dirty="0">
                <a:latin typeface="Arial"/>
                <a:cs typeface="Arial"/>
              </a:rPr>
              <a:t>services innovants pour les usagers en bibliothèque</a:t>
            </a:r>
            <a:r>
              <a:rPr lang="fr-FR" sz="2300" spc="-1" dirty="0">
                <a:solidFill>
                  <a:srgbClr val="1E90FF"/>
                </a:solidFill>
                <a:latin typeface="Arial"/>
                <a:cs typeface="Arial"/>
              </a:rPr>
              <a:t> </a:t>
            </a:r>
            <a:endParaRPr lang="fr-FR"/>
          </a:p>
        </p:txBody>
      </p:sp>
      <p:sp>
        <p:nvSpPr>
          <p:cNvPr id="249" name="Forme libre : forme 248"/>
          <p:cNvSpPr/>
          <p:nvPr/>
        </p:nvSpPr>
        <p:spPr>
          <a:xfrm>
            <a:off x="3647880" y="6480000"/>
            <a:ext cx="3190320" cy="490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400" b="0" strike="noStrike" spc="-1">
                <a:solidFill>
                  <a:srgbClr val="000000"/>
                </a:solidFill>
                <a:latin typeface="Calibri"/>
                <a:ea typeface="Segoe UI"/>
              </a:rPr>
              <a:t>Formation Auxiliaire de bibliothèque</a:t>
            </a:r>
            <a:endParaRPr lang="fr-FR" sz="1400" b="0" strike="noStrike" spc="-1">
              <a:latin typeface="Arial"/>
            </a:endParaRPr>
          </a:p>
        </p:txBody>
      </p:sp>
      <p:pic>
        <p:nvPicPr>
          <p:cNvPr id="250" name="Image 249"/>
          <p:cNvPicPr/>
          <p:nvPr/>
        </p:nvPicPr>
        <p:blipFill>
          <a:blip r:embed="rId6"/>
          <a:stretch/>
        </p:blipFill>
        <p:spPr>
          <a:xfrm>
            <a:off x="21960" y="67320"/>
            <a:ext cx="1414440" cy="623880"/>
          </a:xfrm>
          <a:prstGeom prst="rect">
            <a:avLst/>
          </a:prstGeom>
          <a:ln w="0">
            <a:noFill/>
          </a:ln>
        </p:spPr>
      </p:pic>
      <p:pic>
        <p:nvPicPr>
          <p:cNvPr id="251" name="Image 250"/>
          <p:cNvPicPr/>
          <p:nvPr/>
        </p:nvPicPr>
        <p:blipFill>
          <a:blip r:embed="rId7"/>
          <a:stretch/>
        </p:blipFill>
        <p:spPr>
          <a:xfrm>
            <a:off x="7565869" y="6119462"/>
            <a:ext cx="2334960" cy="1075680"/>
          </a:xfrm>
          <a:prstGeom prst="rect">
            <a:avLst/>
          </a:prstGeom>
          <a:ln w="0">
            <a:noFill/>
          </a:ln>
        </p:spPr>
      </p:pic>
      <p:pic>
        <p:nvPicPr>
          <p:cNvPr id="2" name="Image 1" descr="Une image contenant dessin humoristique, clipart, illustration&#10;&#10;Description générée automatiquement">
            <a:extLst>
              <a:ext uri="{FF2B5EF4-FFF2-40B4-BE49-F238E27FC236}">
                <a16:creationId xmlns:a16="http://schemas.microsoft.com/office/drawing/2014/main" id="{CB9A074A-F135-EFC3-E8A6-4601BD391BF8}"/>
              </a:ext>
            </a:extLst>
          </p:cNvPr>
          <p:cNvPicPr>
            <a:picLocks noChangeAspect="1"/>
          </p:cNvPicPr>
          <p:nvPr/>
        </p:nvPicPr>
        <p:blipFill>
          <a:blip r:embed="rId8"/>
          <a:stretch>
            <a:fillRect/>
          </a:stretch>
        </p:blipFill>
        <p:spPr>
          <a:xfrm>
            <a:off x="6827091" y="1802237"/>
            <a:ext cx="2408721" cy="3028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 name="Text Box 1"/>
          <p:cNvSpPr/>
          <p:nvPr/>
        </p:nvSpPr>
        <p:spPr>
          <a:xfrm>
            <a:off x="503280" y="6558120"/>
            <a:ext cx="2342880" cy="491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54" name="Text Box 2_1"/>
          <p:cNvSpPr/>
          <p:nvPr/>
        </p:nvSpPr>
        <p:spPr>
          <a:xfrm>
            <a:off x="3447720" y="6558120"/>
            <a:ext cx="3191040" cy="491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fr-FR" sz="1400" b="0" strike="noStrike" spc="-1">
                <a:solidFill>
                  <a:srgbClr val="000000"/>
                </a:solidFill>
                <a:latin typeface="Times New Roman"/>
                <a:ea typeface="Segoe UI"/>
              </a:rPr>
              <a:t>Formation Auxiliaire de bibliothèque</a:t>
            </a:r>
            <a:endParaRPr lang="fr-FR" sz="1400" b="0" strike="noStrike" spc="-1">
              <a:latin typeface="Arial"/>
            </a:endParaRPr>
          </a:p>
        </p:txBody>
      </p:sp>
      <p:sp>
        <p:nvSpPr>
          <p:cNvPr id="255" name="Text Box 3_1"/>
          <p:cNvSpPr/>
          <p:nvPr/>
        </p:nvSpPr>
        <p:spPr>
          <a:xfrm>
            <a:off x="469080" y="42840"/>
            <a:ext cx="9067680" cy="1782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39240" rIns="0" bIns="0" anchor="ctr">
            <a:noAutofit/>
          </a:bodyPr>
          <a:lstStyle/>
          <a:p>
            <a:pPr algn="ctr">
              <a:lnSpc>
                <a:spcPct val="93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br>
              <a:rPr lang="fr-FR" b="1" dirty="0">
                <a:latin typeface="Calibri"/>
              </a:rPr>
            </a:br>
            <a:r>
              <a:rPr lang="fr-FR" sz="3600" b="1" u="sng" spc="-1" dirty="0">
                <a:solidFill>
                  <a:srgbClr val="000000"/>
                </a:solidFill>
                <a:latin typeface="Calibri"/>
              </a:rPr>
              <a:t>8 - </a:t>
            </a:r>
            <a:r>
              <a:rPr lang="fr-FR" sz="3600" b="1" u="sng" strike="noStrike" spc="-1" dirty="0">
                <a:solidFill>
                  <a:srgbClr val="000000"/>
                </a:solidFill>
                <a:uFillTx/>
                <a:latin typeface="Calibri"/>
                <a:ea typeface="DejaVu Sans"/>
              </a:rPr>
              <a:t>Les bibliothèques et leur environnement</a:t>
            </a:r>
            <a:endParaRPr lang="fr-FR" sz="3600" b="1" strike="noStrike" spc="-1">
              <a:latin typeface="Calibri"/>
            </a:endParaRPr>
          </a:p>
          <a:p>
            <a:pPr algn="ctr">
              <a:lnSpc>
                <a:spcPct val="93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fr-FR" sz="3600" b="0" strike="noStrike" spc="-1">
              <a:latin typeface="Arial"/>
            </a:endParaRPr>
          </a:p>
        </p:txBody>
      </p:sp>
      <p:sp>
        <p:nvSpPr>
          <p:cNvPr id="256" name="Text Box 4_1"/>
          <p:cNvSpPr/>
          <p:nvPr/>
        </p:nvSpPr>
        <p:spPr>
          <a:xfrm>
            <a:off x="503280" y="1683720"/>
            <a:ext cx="9068040" cy="4172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32040" rIns="0" bIns="0" anchor="ctr">
            <a:noAutofit/>
          </a:bodyPr>
          <a:lstStyle/>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r>
              <a:rPr lang="fr-FR" sz="2400" b="0" strike="noStrike" spc="-1">
                <a:solidFill>
                  <a:srgbClr val="000000"/>
                </a:solidFill>
                <a:latin typeface="Arial"/>
                <a:ea typeface="Arial"/>
              </a:rPr>
              <a:t>&gt; </a:t>
            </a:r>
            <a:r>
              <a:rPr lang="fr-FR" sz="2400" b="0" strike="noStrike" spc="-1">
                <a:solidFill>
                  <a:srgbClr val="000000"/>
                </a:solidFill>
                <a:latin typeface="Arial"/>
                <a:ea typeface="DejaVu Sans"/>
              </a:rPr>
              <a:t>Contexte </a:t>
            </a:r>
            <a:r>
              <a:rPr lang="fr-FR" sz="2400" b="1" strike="noStrike" spc="-1">
                <a:solidFill>
                  <a:srgbClr val="000000"/>
                </a:solidFill>
                <a:latin typeface="Arial"/>
                <a:ea typeface="DejaVu Sans"/>
              </a:rPr>
              <a:t>sociétal</a:t>
            </a:r>
            <a:r>
              <a:rPr lang="fr-FR" sz="2400" b="0" strike="noStrike" spc="-1">
                <a:solidFill>
                  <a:srgbClr val="000000"/>
                </a:solidFill>
                <a:latin typeface="Arial"/>
                <a:ea typeface="DejaVu Sans"/>
              </a:rPr>
              <a:t> = sociologie des publics</a:t>
            </a: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r>
              <a:rPr lang="fr-FR" sz="2400" b="0" strike="noStrike" spc="-1">
                <a:solidFill>
                  <a:srgbClr val="000000"/>
                </a:solidFill>
                <a:latin typeface="Arial"/>
                <a:ea typeface="Arial"/>
              </a:rPr>
              <a:t>&gt; </a:t>
            </a:r>
            <a:r>
              <a:rPr lang="fr-FR" sz="2400" b="0" strike="noStrike" spc="-1">
                <a:solidFill>
                  <a:srgbClr val="000000"/>
                </a:solidFill>
                <a:latin typeface="Arial"/>
                <a:ea typeface="DejaVu Sans"/>
              </a:rPr>
              <a:t>Contexte </a:t>
            </a:r>
            <a:r>
              <a:rPr lang="fr-FR" sz="2400" b="1" strike="noStrike" spc="-1">
                <a:solidFill>
                  <a:srgbClr val="000000"/>
                </a:solidFill>
                <a:latin typeface="Arial"/>
                <a:ea typeface="DejaVu Sans"/>
              </a:rPr>
              <a:t>institutionnel </a:t>
            </a:r>
            <a:r>
              <a:rPr lang="fr-FR" sz="2400" b="0" strike="noStrike" spc="-1">
                <a:solidFill>
                  <a:srgbClr val="000000"/>
                </a:solidFill>
                <a:latin typeface="Arial"/>
                <a:ea typeface="DejaVu Sans"/>
              </a:rPr>
              <a:t>= collectivités territoriales</a:t>
            </a: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r>
              <a:rPr lang="fr-FR" sz="2400" b="0" strike="noStrike" spc="-1">
                <a:solidFill>
                  <a:srgbClr val="000000"/>
                </a:solidFill>
                <a:latin typeface="Arial"/>
                <a:ea typeface="Arial"/>
              </a:rPr>
              <a:t>&gt; </a:t>
            </a:r>
            <a:r>
              <a:rPr lang="fr-FR" sz="2400" b="0" strike="noStrike" spc="-1">
                <a:solidFill>
                  <a:srgbClr val="000000"/>
                </a:solidFill>
                <a:latin typeface="Arial"/>
                <a:ea typeface="DejaVu Sans"/>
              </a:rPr>
              <a:t>Contexte</a:t>
            </a:r>
            <a:r>
              <a:rPr lang="fr-FR" sz="2400" b="1" strike="noStrike" spc="-1">
                <a:solidFill>
                  <a:srgbClr val="000000"/>
                </a:solidFill>
                <a:latin typeface="Arial"/>
                <a:ea typeface="DejaVu Sans"/>
              </a:rPr>
              <a:t> économique</a:t>
            </a:r>
            <a:r>
              <a:rPr lang="fr-FR" sz="2400" b="0" strike="noStrike" spc="-1">
                <a:solidFill>
                  <a:srgbClr val="000000"/>
                </a:solidFill>
                <a:latin typeface="Arial"/>
                <a:ea typeface="DejaVu Sans"/>
              </a:rPr>
              <a:t> = marchés publics + budget </a:t>
            </a: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r>
              <a:rPr lang="fr-FR" sz="2400" b="0" strike="noStrike" spc="-1">
                <a:solidFill>
                  <a:srgbClr val="000000"/>
                </a:solidFill>
                <a:latin typeface="Arial"/>
                <a:ea typeface="Arial"/>
              </a:rPr>
              <a:t>&gt; </a:t>
            </a:r>
            <a:r>
              <a:rPr lang="fr-FR" sz="2400" b="0" strike="noStrike" spc="-1">
                <a:solidFill>
                  <a:srgbClr val="000000"/>
                </a:solidFill>
                <a:latin typeface="Arial"/>
                <a:ea typeface="DejaVu Sans"/>
              </a:rPr>
              <a:t>Contexte</a:t>
            </a:r>
            <a:r>
              <a:rPr lang="fr-FR" sz="2400" b="1" strike="noStrike" spc="-1">
                <a:solidFill>
                  <a:srgbClr val="000000"/>
                </a:solidFill>
                <a:latin typeface="Arial"/>
                <a:ea typeface="DejaVu Sans"/>
              </a:rPr>
              <a:t> juridique</a:t>
            </a:r>
            <a:r>
              <a:rPr lang="fr-FR" sz="2400" b="0" strike="noStrike" spc="-1">
                <a:solidFill>
                  <a:srgbClr val="000000"/>
                </a:solidFill>
                <a:latin typeface="Arial"/>
                <a:ea typeface="DejaVu Sans"/>
              </a:rPr>
              <a:t> = Loi Robert </a:t>
            </a: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r>
              <a:rPr lang="fr-FR" sz="2400" b="0" strike="noStrike" spc="-1">
                <a:solidFill>
                  <a:srgbClr val="000000"/>
                </a:solidFill>
                <a:latin typeface="Arial"/>
                <a:ea typeface="Arial"/>
              </a:rPr>
              <a:t>&gt; </a:t>
            </a:r>
            <a:r>
              <a:rPr lang="fr-FR" sz="2400" b="0" strike="noStrike" spc="-1">
                <a:solidFill>
                  <a:srgbClr val="000000"/>
                </a:solidFill>
                <a:latin typeface="Arial"/>
                <a:ea typeface="DejaVu Sans"/>
              </a:rPr>
              <a:t>Contexte </a:t>
            </a:r>
            <a:r>
              <a:rPr lang="fr-FR" sz="2400" b="1" strike="noStrike" spc="-1">
                <a:solidFill>
                  <a:srgbClr val="000000"/>
                </a:solidFill>
                <a:latin typeface="Arial"/>
                <a:ea typeface="DejaVu Sans"/>
              </a:rPr>
              <a:t>sécuritaire</a:t>
            </a:r>
            <a:r>
              <a:rPr lang="fr-FR" sz="2400" b="0" strike="noStrike" spc="-1">
                <a:solidFill>
                  <a:srgbClr val="000000"/>
                </a:solidFill>
                <a:latin typeface="Arial"/>
                <a:ea typeface="DejaVu Sans"/>
              </a:rPr>
              <a:t> = ERP</a:t>
            </a: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endParaRPr lang="fr-FR" sz="2400" b="0" strike="noStrike" spc="-1">
              <a:latin typeface="Arial"/>
            </a:endParaRPr>
          </a:p>
          <a:p>
            <a:pPr>
              <a:lnSpc>
                <a:spcPct val="93000"/>
              </a:lnSpc>
              <a:tabLst>
                <a:tab pos="212400" algn="l"/>
                <a:tab pos="660240" algn="l"/>
                <a:tab pos="1109520" algn="l"/>
                <a:tab pos="1558800" algn="l"/>
                <a:tab pos="2008080" algn="l"/>
                <a:tab pos="2457360" algn="l"/>
                <a:tab pos="2906640" algn="l"/>
                <a:tab pos="3355920" algn="l"/>
                <a:tab pos="3805200" algn="l"/>
                <a:tab pos="4254480" algn="l"/>
                <a:tab pos="4703760" algn="l"/>
                <a:tab pos="5152680" algn="l"/>
                <a:tab pos="5601960" algn="l"/>
                <a:tab pos="6051240" algn="l"/>
                <a:tab pos="6500520" algn="l"/>
                <a:tab pos="6949800" algn="l"/>
                <a:tab pos="7399080" algn="l"/>
                <a:tab pos="7848360" algn="l"/>
                <a:tab pos="8297640" algn="l"/>
                <a:tab pos="8746920" algn="l"/>
                <a:tab pos="9196200" algn="l"/>
                <a:tab pos="9434160" algn="l"/>
                <a:tab pos="9883440" algn="l"/>
                <a:tab pos="10332720" algn="l"/>
                <a:tab pos="10782000" algn="l"/>
              </a:tabLst>
            </a:pPr>
            <a:endParaRPr lang="fr-FR" sz="2400" b="0" strike="noStrike" spc="-1">
              <a:latin typeface="Arial"/>
            </a:endParaRPr>
          </a:p>
        </p:txBody>
      </p:sp>
      <p:pic>
        <p:nvPicPr>
          <p:cNvPr id="257" name="Picture 6_1"/>
          <p:cNvPicPr/>
          <p:nvPr/>
        </p:nvPicPr>
        <p:blipFill>
          <a:blip r:embed="rId3"/>
          <a:stretch/>
        </p:blipFill>
        <p:spPr>
          <a:xfrm>
            <a:off x="7632000" y="5847840"/>
            <a:ext cx="2334960" cy="125028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p:cNvSpPr/>
          <p:nvPr/>
        </p:nvSpPr>
        <p:spPr>
          <a:xfrm>
            <a:off x="539640" y="-59040"/>
            <a:ext cx="9067680" cy="119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4400" b="0" strike="noStrike" spc="-1">
                <a:solidFill>
                  <a:srgbClr val="000000"/>
                </a:solidFill>
                <a:latin typeface="Arial"/>
                <a:ea typeface="DejaVu Sans"/>
              </a:rPr>
              <a:t>SOMMAIRE</a:t>
            </a:r>
            <a:endParaRPr lang="fr-FR" sz="4400" b="0" strike="noStrike" spc="-1">
              <a:latin typeface="Arial"/>
            </a:endParaRPr>
          </a:p>
        </p:txBody>
      </p:sp>
      <p:sp>
        <p:nvSpPr>
          <p:cNvPr id="165" name="Rectangle 164"/>
          <p:cNvSpPr/>
          <p:nvPr/>
        </p:nvSpPr>
        <p:spPr>
          <a:xfrm>
            <a:off x="2519280" y="1521360"/>
            <a:ext cx="7196040" cy="508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spcBef>
                <a:spcPts val="1417"/>
              </a:spcBef>
            </a:pPr>
            <a:r>
              <a:rPr lang="fr-FR" b="1" spc="-1" dirty="0">
                <a:solidFill>
                  <a:srgbClr val="000000"/>
                </a:solidFill>
                <a:latin typeface="Arial"/>
                <a:ea typeface="DejaVu Sans"/>
              </a:rPr>
              <a:t>1 -</a:t>
            </a:r>
            <a:r>
              <a:rPr lang="fr-FR" sz="1800" b="1" strike="noStrike" spc="-1" dirty="0">
                <a:solidFill>
                  <a:srgbClr val="000000"/>
                </a:solidFill>
                <a:latin typeface="Arial"/>
                <a:ea typeface="DejaVu Sans"/>
              </a:rPr>
              <a:t> Pour vous</a:t>
            </a:r>
            <a:r>
              <a:rPr lang="fr-FR" b="1" spc="-1" dirty="0">
                <a:solidFill>
                  <a:srgbClr val="000000"/>
                </a:solidFill>
                <a:latin typeface="Arial"/>
                <a:ea typeface="DejaVu Sans"/>
              </a:rPr>
              <a:t>,</a:t>
            </a:r>
            <a:r>
              <a:rPr lang="fr-FR" sz="1800" b="1" strike="noStrike" spc="-1" dirty="0">
                <a:solidFill>
                  <a:srgbClr val="000000"/>
                </a:solidFill>
                <a:latin typeface="Arial"/>
                <a:ea typeface="DejaVu Sans"/>
              </a:rPr>
              <a:t> une bibliothèque c’est quoi ?</a:t>
            </a:r>
            <a:endParaRPr lang="fr-FR" sz="1800" b="0" strike="noStrike" spc="-1">
              <a:latin typeface="Arial"/>
            </a:endParaRPr>
          </a:p>
          <a:p>
            <a:pPr>
              <a:spcBef>
                <a:spcPts val="1417"/>
              </a:spcBef>
            </a:pPr>
            <a:r>
              <a:rPr lang="fr-FR" b="1" spc="-1" dirty="0">
                <a:solidFill>
                  <a:srgbClr val="000000"/>
                </a:solidFill>
                <a:latin typeface="Arial"/>
                <a:ea typeface="DejaVu Sans"/>
              </a:rPr>
              <a:t>2 -  </a:t>
            </a:r>
            <a:r>
              <a:rPr lang="fr-FR" sz="1800" b="1" strike="noStrike" spc="-1" dirty="0">
                <a:solidFill>
                  <a:srgbClr val="000000"/>
                </a:solidFill>
                <a:latin typeface="Arial"/>
                <a:ea typeface="DejaVu Sans"/>
              </a:rPr>
              <a:t>Essai(s) de définition(s)</a:t>
            </a:r>
            <a:endParaRPr lang="fr-FR" sz="1800" b="0" strike="noStrike" spc="-1">
              <a:latin typeface="Arial"/>
            </a:endParaRPr>
          </a:p>
          <a:p>
            <a:pPr>
              <a:spcBef>
                <a:spcPts val="1417"/>
              </a:spcBef>
            </a:pPr>
            <a:r>
              <a:rPr lang="fr-FR" b="1" spc="-1" dirty="0">
                <a:solidFill>
                  <a:srgbClr val="000000"/>
                </a:solidFill>
                <a:latin typeface="Arial"/>
                <a:ea typeface="DejaVu Sans"/>
              </a:rPr>
              <a:t>3 -</a:t>
            </a:r>
            <a:r>
              <a:rPr lang="fr-FR" sz="1800" b="1" strike="noStrike" spc="-1" dirty="0">
                <a:solidFill>
                  <a:srgbClr val="000000"/>
                </a:solidFill>
                <a:latin typeface="Arial"/>
                <a:ea typeface="DejaVu Sans"/>
              </a:rPr>
              <a:t> Histoire des bibliothèques depuis 1789</a:t>
            </a:r>
            <a:endParaRPr lang="fr-FR" sz="1800" b="0" strike="noStrike" spc="-1" dirty="0">
              <a:latin typeface="Arial"/>
            </a:endParaRPr>
          </a:p>
          <a:p>
            <a:pPr>
              <a:spcBef>
                <a:spcPts val="1417"/>
              </a:spcBef>
            </a:pPr>
            <a:r>
              <a:rPr lang="fr-FR" b="1" spc="-1" dirty="0">
                <a:solidFill>
                  <a:srgbClr val="000000"/>
                </a:solidFill>
                <a:latin typeface="Arial"/>
                <a:ea typeface="DejaVu Sans"/>
              </a:rPr>
              <a:t>4 - </a:t>
            </a:r>
            <a:r>
              <a:rPr lang="fr-FR" sz="1800" b="1" strike="noStrike" spc="-1" dirty="0">
                <a:solidFill>
                  <a:srgbClr val="000000"/>
                </a:solidFill>
                <a:latin typeface="Arial"/>
                <a:ea typeface="DejaVu Sans"/>
              </a:rPr>
              <a:t>Typologie des bibliothèques</a:t>
            </a:r>
            <a:endParaRPr lang="fr-FR" sz="1800" b="0" strike="noStrike" spc="-1">
              <a:latin typeface="Arial"/>
            </a:endParaRPr>
          </a:p>
          <a:p>
            <a:pPr>
              <a:spcBef>
                <a:spcPts val="1417"/>
              </a:spcBef>
            </a:pPr>
            <a:r>
              <a:rPr lang="fr-FR" b="1" spc="-1" dirty="0">
                <a:solidFill>
                  <a:srgbClr val="000000"/>
                </a:solidFill>
                <a:latin typeface="Arial"/>
                <a:ea typeface="DejaVu Sans"/>
              </a:rPr>
              <a:t>5 -</a:t>
            </a:r>
            <a:r>
              <a:rPr lang="fr-FR" sz="1800" b="1" strike="noStrike" spc="-1" dirty="0">
                <a:solidFill>
                  <a:srgbClr val="000000"/>
                </a:solidFill>
                <a:latin typeface="Arial"/>
                <a:ea typeface="DejaVu Sans"/>
              </a:rPr>
              <a:t> Des missions spécifiques : BNF et BPI</a:t>
            </a:r>
            <a:endParaRPr lang="fr-FR" sz="1800" b="0" strike="noStrike" spc="-1">
              <a:latin typeface="Arial"/>
            </a:endParaRPr>
          </a:p>
          <a:p>
            <a:pPr>
              <a:spcBef>
                <a:spcPts val="1417"/>
              </a:spcBef>
            </a:pPr>
            <a:r>
              <a:rPr lang="fr-FR" b="1" spc="-1" dirty="0">
                <a:solidFill>
                  <a:srgbClr val="000000"/>
                </a:solidFill>
                <a:latin typeface="Arial"/>
                <a:ea typeface="DejaVu Sans"/>
              </a:rPr>
              <a:t>6 - </a:t>
            </a:r>
            <a:r>
              <a:rPr lang="fr-FR" sz="1800" b="1" strike="noStrike" spc="-1" dirty="0">
                <a:solidFill>
                  <a:srgbClr val="000000"/>
                </a:solidFill>
                <a:latin typeface="Arial"/>
                <a:ea typeface="DejaVu Sans"/>
              </a:rPr>
              <a:t>Nouveaux concepts en bibliothèque</a:t>
            </a:r>
            <a:endParaRPr lang="fr-FR" sz="1800" b="0" strike="noStrike" spc="-1">
              <a:latin typeface="Arial"/>
            </a:endParaRPr>
          </a:p>
          <a:p>
            <a:pPr>
              <a:spcBef>
                <a:spcPts val="1417"/>
              </a:spcBef>
            </a:pPr>
            <a:r>
              <a:rPr lang="fr-FR" b="1" spc="-1" dirty="0">
                <a:solidFill>
                  <a:srgbClr val="000000"/>
                </a:solidFill>
                <a:latin typeface="Arial"/>
                <a:ea typeface="DejaVu Sans"/>
              </a:rPr>
              <a:t>7 -</a:t>
            </a:r>
            <a:r>
              <a:rPr lang="fr-FR" sz="1800" b="1" strike="noStrike" spc="-1" dirty="0">
                <a:solidFill>
                  <a:srgbClr val="000000"/>
                </a:solidFill>
                <a:latin typeface="Arial"/>
                <a:ea typeface="DejaVu Sans"/>
              </a:rPr>
              <a:t> Des bibliothèques participatives</a:t>
            </a:r>
            <a:endParaRPr lang="fr-FR" sz="1800" b="0" strike="noStrike" spc="-1">
              <a:latin typeface="Arial"/>
            </a:endParaRPr>
          </a:p>
          <a:p>
            <a:pPr>
              <a:spcBef>
                <a:spcPts val="1417"/>
              </a:spcBef>
            </a:pPr>
            <a:r>
              <a:rPr lang="fr-FR" b="1" spc="-1" dirty="0">
                <a:solidFill>
                  <a:srgbClr val="000000"/>
                </a:solidFill>
                <a:latin typeface="Arial"/>
                <a:ea typeface="DejaVu Sans"/>
              </a:rPr>
              <a:t>8 -</a:t>
            </a:r>
            <a:r>
              <a:rPr lang="fr-FR" sz="1800" b="1" strike="noStrike" spc="-1" dirty="0">
                <a:solidFill>
                  <a:srgbClr val="000000"/>
                </a:solidFill>
                <a:latin typeface="Arial"/>
                <a:ea typeface="DejaVu Sans"/>
              </a:rPr>
              <a:t> Bibliothèque et environnement</a:t>
            </a:r>
            <a:endParaRPr lang="fr-FR" sz="1800" b="0" strike="noStrike" spc="-1">
              <a:latin typeface="Arial"/>
            </a:endParaRPr>
          </a:p>
          <a:p>
            <a:pPr>
              <a:spcBef>
                <a:spcPts val="1417"/>
              </a:spcBef>
            </a:pPr>
            <a:r>
              <a:rPr lang="fr-FR" b="1" spc="-1" dirty="0">
                <a:solidFill>
                  <a:srgbClr val="000000"/>
                </a:solidFill>
                <a:latin typeface="Arial"/>
                <a:ea typeface="DejaVu Sans"/>
              </a:rPr>
              <a:t>9 - </a:t>
            </a:r>
            <a:r>
              <a:rPr lang="fr-FR" sz="1800" b="1" strike="noStrike" spc="-1" dirty="0">
                <a:solidFill>
                  <a:srgbClr val="000000"/>
                </a:solidFill>
                <a:latin typeface="Arial"/>
                <a:ea typeface="DejaVu Sans"/>
              </a:rPr>
              <a:t>Des chiffres </a:t>
            </a:r>
            <a:r>
              <a:rPr lang="fr-FR" b="1" spc="-1" dirty="0">
                <a:solidFill>
                  <a:srgbClr val="000000"/>
                </a:solidFill>
                <a:latin typeface="Arial"/>
                <a:ea typeface="DejaVu Sans"/>
              </a:rPr>
              <a:t>clés</a:t>
            </a:r>
            <a:endParaRPr lang="fr-FR" spc="-1">
              <a:solidFill>
                <a:srgbClr val="000000"/>
              </a:solidFill>
              <a:latin typeface="Arial"/>
              <a:ea typeface="DejaVu Sans"/>
            </a:endParaRPr>
          </a:p>
          <a:p>
            <a:pPr>
              <a:spcBef>
                <a:spcPts val="1417"/>
              </a:spcBef>
            </a:pPr>
            <a:r>
              <a:rPr lang="fr-FR" b="1" spc="-1" dirty="0">
                <a:solidFill>
                  <a:srgbClr val="000000"/>
                </a:solidFill>
                <a:latin typeface="Arial"/>
                <a:ea typeface="DejaVu Sans"/>
              </a:rPr>
              <a:t>10 -</a:t>
            </a:r>
            <a:r>
              <a:rPr lang="fr-FR" sz="1800" b="1" strike="noStrike" spc="-1" dirty="0">
                <a:solidFill>
                  <a:srgbClr val="000000"/>
                </a:solidFill>
                <a:latin typeface="Arial"/>
                <a:ea typeface="DejaVu Sans"/>
              </a:rPr>
              <a:t> Textes de référence</a:t>
            </a:r>
            <a:endParaRPr lang="fr-FR" sz="1800" b="0" strike="noStrike" spc="-1">
              <a:latin typeface="Arial"/>
            </a:endParaRPr>
          </a:p>
          <a:p>
            <a:pPr>
              <a:spcBef>
                <a:spcPts val="1417"/>
              </a:spcBef>
            </a:pPr>
            <a:r>
              <a:rPr lang="fr-FR" b="1" spc="-1" dirty="0">
                <a:solidFill>
                  <a:srgbClr val="000000"/>
                </a:solidFill>
                <a:latin typeface="Arial"/>
                <a:ea typeface="DejaVu Sans"/>
              </a:rPr>
              <a:t>11 -</a:t>
            </a:r>
            <a:r>
              <a:rPr lang="fr-FR" sz="1800" b="1" strike="noStrike" spc="-1" dirty="0">
                <a:solidFill>
                  <a:srgbClr val="000000"/>
                </a:solidFill>
                <a:latin typeface="Arial"/>
                <a:ea typeface="DejaVu Sans"/>
              </a:rPr>
              <a:t> Pour en savoir plus</a:t>
            </a:r>
            <a:r>
              <a:rPr lang="fr-FR" b="1" spc="-1" dirty="0">
                <a:solidFill>
                  <a:srgbClr val="000000"/>
                </a:solidFill>
                <a:latin typeface="Arial"/>
                <a:ea typeface="DejaVu Sans"/>
              </a:rPr>
              <a:t>…</a:t>
            </a:r>
            <a:endParaRPr lang="fr-FR" sz="1800" b="0" strike="noStrike" spc="-1" dirty="0">
              <a:latin typeface="Arial"/>
            </a:endParaRPr>
          </a:p>
        </p:txBody>
      </p:sp>
      <p:pic>
        <p:nvPicPr>
          <p:cNvPr id="166" name="Image 165"/>
          <p:cNvPicPr/>
          <p:nvPr/>
        </p:nvPicPr>
        <p:blipFill>
          <a:blip r:embed="rId2"/>
          <a:stretch/>
        </p:blipFill>
        <p:spPr>
          <a:xfrm>
            <a:off x="7739280" y="-70560"/>
            <a:ext cx="2334960" cy="1667520"/>
          </a:xfrm>
          <a:prstGeom prst="rect">
            <a:avLst/>
          </a:prstGeom>
          <a:ln w="0">
            <a:noFill/>
          </a:ln>
        </p:spPr>
      </p:pic>
      <p:pic>
        <p:nvPicPr>
          <p:cNvPr id="167" name="Image 166"/>
          <p:cNvPicPr/>
          <p:nvPr/>
        </p:nvPicPr>
        <p:blipFill>
          <a:blip r:embed="rId3"/>
          <a:stretch/>
        </p:blipFill>
        <p:spPr>
          <a:xfrm>
            <a:off x="430200" y="169920"/>
            <a:ext cx="2445840" cy="144000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 name="Text Box 2_2"/>
          <p:cNvSpPr/>
          <p:nvPr/>
        </p:nvSpPr>
        <p:spPr>
          <a:xfrm>
            <a:off x="3447720" y="6558120"/>
            <a:ext cx="3191040" cy="491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fr-FR" sz="1400" b="0" strike="noStrike" spc="-1">
                <a:solidFill>
                  <a:srgbClr val="000000"/>
                </a:solidFill>
                <a:latin typeface="Times New Roman"/>
                <a:ea typeface="Segoe UI"/>
              </a:rPr>
              <a:t>Formation Auxiliaire de bibliothèque</a:t>
            </a:r>
            <a:endParaRPr lang="fr-FR" sz="1400" b="0" strike="noStrike" spc="-1">
              <a:latin typeface="Arial"/>
            </a:endParaRPr>
          </a:p>
        </p:txBody>
      </p:sp>
      <p:sp>
        <p:nvSpPr>
          <p:cNvPr id="260" name="Text Box 3_2"/>
          <p:cNvSpPr/>
          <p:nvPr/>
        </p:nvSpPr>
        <p:spPr>
          <a:xfrm>
            <a:off x="487080" y="889920"/>
            <a:ext cx="9068400" cy="1199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61" name="Text Box 4_2"/>
          <p:cNvSpPr/>
          <p:nvPr/>
        </p:nvSpPr>
        <p:spPr>
          <a:xfrm>
            <a:off x="1189800" y="1800000"/>
            <a:ext cx="9068400" cy="4514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28440" rIns="0" bIns="0" anchor="t">
            <a:noAutofit/>
          </a:bodyPr>
          <a:lstStyle/>
          <a:p>
            <a:pPr>
              <a:lnSpc>
                <a:spcPct val="93000"/>
              </a:lnSpc>
              <a:spcAft>
                <a:spcPts val="1423"/>
              </a:spcAft>
              <a:tabLst>
                <a:tab pos="428400" algn="l"/>
                <a:tab pos="876240" algn="l"/>
                <a:tab pos="1325520" algn="l"/>
                <a:tab pos="1774800" algn="l"/>
                <a:tab pos="2224080" algn="l"/>
                <a:tab pos="2673000" algn="l"/>
                <a:tab pos="3122280" algn="l"/>
                <a:tab pos="3571560" algn="l"/>
                <a:tab pos="4020840" algn="l"/>
                <a:tab pos="4470120" algn="l"/>
                <a:tab pos="4919400" algn="l"/>
                <a:tab pos="5368680" algn="l"/>
                <a:tab pos="5817960" algn="l"/>
                <a:tab pos="6267240" algn="l"/>
                <a:tab pos="6716520" algn="l"/>
                <a:tab pos="7165800" algn="l"/>
                <a:tab pos="7615080" algn="l"/>
                <a:tab pos="8064360" algn="l"/>
                <a:tab pos="8513640" algn="l"/>
                <a:tab pos="8962920" algn="l"/>
                <a:tab pos="9412200" algn="l"/>
                <a:tab pos="9434160" algn="l"/>
                <a:tab pos="9883440" algn="l"/>
                <a:tab pos="10332720" algn="l"/>
                <a:tab pos="10782000" algn="l"/>
              </a:tabLst>
            </a:pPr>
            <a:r>
              <a:rPr lang="fr-FR" sz="3200" b="0" strike="noStrike" spc="-1" dirty="0">
                <a:solidFill>
                  <a:srgbClr val="000000"/>
                </a:solidFill>
                <a:latin typeface="Arial"/>
                <a:ea typeface="DejaVu Sans"/>
              </a:rPr>
              <a:t>Évolution des métiers des bibliothécaires</a:t>
            </a:r>
            <a:endParaRPr lang="fr-FR" sz="3200" b="0" strike="noStrike" spc="-1" dirty="0">
              <a:latin typeface="Arial"/>
            </a:endParaRPr>
          </a:p>
          <a:p>
            <a:pPr>
              <a:lnSpc>
                <a:spcPct val="93000"/>
              </a:lnSpc>
              <a:spcAft>
                <a:spcPts val="1423"/>
              </a:spcAft>
              <a:tabLst>
                <a:tab pos="428400" algn="l"/>
                <a:tab pos="876240" algn="l"/>
                <a:tab pos="1325520" algn="l"/>
                <a:tab pos="1774800" algn="l"/>
                <a:tab pos="2224080" algn="l"/>
                <a:tab pos="2673000" algn="l"/>
                <a:tab pos="3122280" algn="l"/>
                <a:tab pos="3571560" algn="l"/>
                <a:tab pos="4020840" algn="l"/>
                <a:tab pos="4470120" algn="l"/>
                <a:tab pos="4919400" algn="l"/>
                <a:tab pos="5368680" algn="l"/>
                <a:tab pos="5817960" algn="l"/>
                <a:tab pos="6267240" algn="l"/>
                <a:tab pos="6716520" algn="l"/>
                <a:tab pos="7165800" algn="l"/>
                <a:tab pos="7615080" algn="l"/>
                <a:tab pos="8064360" algn="l"/>
                <a:tab pos="8513640" algn="l"/>
                <a:tab pos="8962920" algn="l"/>
                <a:tab pos="9412200" algn="l"/>
                <a:tab pos="9434160" algn="l"/>
                <a:tab pos="9883440" algn="l"/>
                <a:tab pos="10332720" algn="l"/>
                <a:tab pos="10782000" algn="l"/>
              </a:tabLst>
            </a:pPr>
            <a:r>
              <a:rPr lang="fr-FR" sz="2800" b="0" u="sng" strike="noStrike" spc="-1" dirty="0">
                <a:solidFill>
                  <a:srgbClr val="0000FF"/>
                </a:solidFill>
                <a:uFillTx/>
                <a:latin typeface="Arial"/>
                <a:ea typeface="DejaVu Sans"/>
                <a:hlinkClick r:id="rId3"/>
              </a:rPr>
              <a:t>Bibliofil</a:t>
            </a:r>
            <a:endParaRPr lang="fr-FR" sz="2800" b="0" strike="noStrike" spc="-1" dirty="0">
              <a:latin typeface="Arial"/>
            </a:endParaRPr>
          </a:p>
          <a:p>
            <a:pPr>
              <a:lnSpc>
                <a:spcPct val="93000"/>
              </a:lnSpc>
              <a:spcAft>
                <a:spcPts val="1423"/>
              </a:spcAft>
              <a:tabLst>
                <a:tab pos="428400" algn="l"/>
                <a:tab pos="876240" algn="l"/>
                <a:tab pos="1325520" algn="l"/>
                <a:tab pos="1774800" algn="l"/>
                <a:tab pos="2224080" algn="l"/>
                <a:tab pos="2673000" algn="l"/>
                <a:tab pos="3122280" algn="l"/>
                <a:tab pos="3571560" algn="l"/>
                <a:tab pos="4020840" algn="l"/>
                <a:tab pos="4470120" algn="l"/>
                <a:tab pos="4919400" algn="l"/>
                <a:tab pos="5368680" algn="l"/>
                <a:tab pos="5817960" algn="l"/>
                <a:tab pos="6267240" algn="l"/>
                <a:tab pos="6716520" algn="l"/>
                <a:tab pos="7165800" algn="l"/>
                <a:tab pos="7615080" algn="l"/>
                <a:tab pos="8064360" algn="l"/>
                <a:tab pos="8513640" algn="l"/>
                <a:tab pos="8962920" algn="l"/>
                <a:tab pos="9412200" algn="l"/>
                <a:tab pos="9434160" algn="l"/>
                <a:tab pos="9883440" algn="l"/>
                <a:tab pos="10332720" algn="l"/>
                <a:tab pos="10782000" algn="l"/>
              </a:tabLst>
            </a:pPr>
            <a:r>
              <a:rPr lang="fr-FR" sz="2800" b="0" u="sng" strike="noStrike" spc="-1" dirty="0">
                <a:solidFill>
                  <a:srgbClr val="0000FF"/>
                </a:solidFill>
                <a:uFillTx/>
                <a:latin typeface="Arial"/>
                <a:ea typeface="DejaVu Sans"/>
                <a:hlinkClick r:id="rId4"/>
              </a:rPr>
              <a:t>Les métiers des bibliothèques</a:t>
            </a:r>
            <a:endParaRPr lang="fr-FR" sz="2800" b="0" strike="noStrike" spc="-1" dirty="0">
              <a:latin typeface="Arial"/>
            </a:endParaRPr>
          </a:p>
          <a:p>
            <a:pPr>
              <a:lnSpc>
                <a:spcPct val="93000"/>
              </a:lnSpc>
              <a:spcAft>
                <a:spcPts val="1423"/>
              </a:spcAft>
              <a:tabLst>
                <a:tab pos="428400" algn="l"/>
                <a:tab pos="876240" algn="l"/>
                <a:tab pos="1325520" algn="l"/>
                <a:tab pos="1774800" algn="l"/>
                <a:tab pos="2224080" algn="l"/>
                <a:tab pos="2673000" algn="l"/>
                <a:tab pos="3122280" algn="l"/>
                <a:tab pos="3571560" algn="l"/>
                <a:tab pos="4020840" algn="l"/>
                <a:tab pos="4470120" algn="l"/>
                <a:tab pos="4919400" algn="l"/>
                <a:tab pos="5368680" algn="l"/>
                <a:tab pos="5817960" algn="l"/>
                <a:tab pos="6267240" algn="l"/>
                <a:tab pos="6716520" algn="l"/>
                <a:tab pos="7165800" algn="l"/>
                <a:tab pos="7615080" algn="l"/>
                <a:tab pos="8064360" algn="l"/>
                <a:tab pos="8513640" algn="l"/>
                <a:tab pos="8962920" algn="l"/>
                <a:tab pos="9412200" algn="l"/>
                <a:tab pos="9434160" algn="l"/>
                <a:tab pos="9883440" algn="l"/>
                <a:tab pos="10332720" algn="l"/>
                <a:tab pos="10782000" algn="l"/>
              </a:tabLst>
            </a:pPr>
            <a:r>
              <a:rPr lang="fr-FR" sz="2800" b="0" u="sng" strike="noStrike" spc="-1" dirty="0">
                <a:solidFill>
                  <a:srgbClr val="0000FF"/>
                </a:solidFill>
                <a:uFillTx/>
                <a:latin typeface="Arial"/>
                <a:ea typeface="DejaVu Sans"/>
                <a:hlinkClick r:id="rId5">
                  <a:extLst>
                    <a:ext uri="{A12FA001-AC4F-418D-AE19-62706E023703}">
                      <ahyp:hlinkClr xmlns:ahyp="http://schemas.microsoft.com/office/drawing/2018/hyperlinkcolor" val="tx"/>
                    </a:ext>
                  </a:extLst>
                </a:hlinkClick>
              </a:rPr>
              <a:t>Le répertoire des métiers -</a:t>
            </a:r>
            <a:r>
              <a:rPr lang="fr-FR" sz="2800" u="sng" spc="-1" dirty="0">
                <a:solidFill>
                  <a:srgbClr val="0000FF"/>
                </a:solidFill>
                <a:latin typeface="Arial"/>
                <a:ea typeface="DejaVu Sans"/>
                <a:hlinkClick r:id="rId5"/>
              </a:rPr>
              <a:t> </a:t>
            </a:r>
            <a:r>
              <a:rPr lang="fr-FR" sz="2800" b="0" u="sng" strike="noStrike" spc="-1" dirty="0">
                <a:solidFill>
                  <a:srgbClr val="0000FF"/>
                </a:solidFill>
                <a:uFillTx/>
                <a:latin typeface="Arial"/>
                <a:ea typeface="DejaVu Sans"/>
                <a:hlinkClick r:id="rId5">
                  <a:extLst>
                    <a:ext uri="{A12FA001-AC4F-418D-AE19-62706E023703}">
                      <ahyp:hlinkClr xmlns:ahyp="http://schemas.microsoft.com/office/drawing/2018/hyperlinkcolor" val="tx"/>
                    </a:ext>
                  </a:extLst>
                </a:hlinkClick>
              </a:rPr>
              <a:t>CNFPT</a:t>
            </a:r>
            <a:endParaRPr lang="fr-FR" sz="2800" b="0" strike="noStrike" spc="-1" dirty="0">
              <a:latin typeface="Arial"/>
            </a:endParaRPr>
          </a:p>
          <a:p>
            <a:pPr>
              <a:lnSpc>
                <a:spcPct val="93000"/>
              </a:lnSpc>
              <a:spcAft>
                <a:spcPts val="1423"/>
              </a:spcAft>
              <a:tabLst>
                <a:tab pos="428400" algn="l"/>
                <a:tab pos="876240" algn="l"/>
                <a:tab pos="1325520" algn="l"/>
                <a:tab pos="1774800" algn="l"/>
                <a:tab pos="2224080" algn="l"/>
                <a:tab pos="2673000" algn="l"/>
                <a:tab pos="3122280" algn="l"/>
                <a:tab pos="3571560" algn="l"/>
                <a:tab pos="4020840" algn="l"/>
                <a:tab pos="4470120" algn="l"/>
                <a:tab pos="4919400" algn="l"/>
                <a:tab pos="5368680" algn="l"/>
                <a:tab pos="5817960" algn="l"/>
                <a:tab pos="6267240" algn="l"/>
                <a:tab pos="6716520" algn="l"/>
                <a:tab pos="7165800" algn="l"/>
                <a:tab pos="7615080" algn="l"/>
                <a:tab pos="8064360" algn="l"/>
                <a:tab pos="8513640" algn="l"/>
                <a:tab pos="8962920" algn="l"/>
                <a:tab pos="9412200" algn="l"/>
                <a:tab pos="9434160" algn="l"/>
                <a:tab pos="9883440" algn="l"/>
                <a:tab pos="10332720" algn="l"/>
                <a:tab pos="10782000" algn="l"/>
              </a:tabLst>
            </a:pPr>
            <a:endParaRPr lang="fr-FR" sz="2800" b="0" strike="noStrike" spc="-1">
              <a:latin typeface="Arial"/>
            </a:endParaRPr>
          </a:p>
          <a:p>
            <a:pPr>
              <a:lnSpc>
                <a:spcPct val="93000"/>
              </a:lnSpc>
              <a:spcAft>
                <a:spcPts val="1137"/>
              </a:spcAft>
              <a:tabLst>
                <a:tab pos="428400" algn="l"/>
                <a:tab pos="876240" algn="l"/>
                <a:tab pos="1325520" algn="l"/>
                <a:tab pos="1774800" algn="l"/>
                <a:tab pos="2224080" algn="l"/>
                <a:tab pos="2673000" algn="l"/>
                <a:tab pos="3122280" algn="l"/>
                <a:tab pos="3571560" algn="l"/>
                <a:tab pos="4020840" algn="l"/>
                <a:tab pos="4470120" algn="l"/>
                <a:tab pos="4919400" algn="l"/>
                <a:tab pos="5368680" algn="l"/>
                <a:tab pos="5817960" algn="l"/>
                <a:tab pos="6267240" algn="l"/>
                <a:tab pos="6716520" algn="l"/>
                <a:tab pos="7165800" algn="l"/>
                <a:tab pos="7615080" algn="l"/>
                <a:tab pos="8064360" algn="l"/>
                <a:tab pos="8513640" algn="l"/>
                <a:tab pos="8962920" algn="l"/>
                <a:tab pos="9412200" algn="l"/>
                <a:tab pos="9434160" algn="l"/>
                <a:tab pos="9883440" algn="l"/>
                <a:tab pos="10332720" algn="l"/>
                <a:tab pos="10782000" algn="l"/>
              </a:tabLst>
            </a:pPr>
            <a:endParaRPr lang="fr-FR" sz="2800" b="0" strike="noStrike" spc="-1">
              <a:latin typeface="Arial"/>
            </a:endParaRPr>
          </a:p>
          <a:p>
            <a:pPr>
              <a:lnSpc>
                <a:spcPct val="93000"/>
              </a:lnSpc>
              <a:spcAft>
                <a:spcPts val="1137"/>
              </a:spcAft>
              <a:tabLst>
                <a:tab pos="428400" algn="l"/>
                <a:tab pos="876240" algn="l"/>
                <a:tab pos="1325520" algn="l"/>
                <a:tab pos="1774800" algn="l"/>
                <a:tab pos="2224080" algn="l"/>
                <a:tab pos="2673000" algn="l"/>
                <a:tab pos="3122280" algn="l"/>
                <a:tab pos="3571560" algn="l"/>
                <a:tab pos="4020840" algn="l"/>
                <a:tab pos="4470120" algn="l"/>
                <a:tab pos="4919400" algn="l"/>
                <a:tab pos="5368680" algn="l"/>
                <a:tab pos="5817960" algn="l"/>
                <a:tab pos="6267240" algn="l"/>
                <a:tab pos="6716520" algn="l"/>
                <a:tab pos="7165800" algn="l"/>
                <a:tab pos="7615080" algn="l"/>
                <a:tab pos="8064360" algn="l"/>
                <a:tab pos="8513640" algn="l"/>
                <a:tab pos="8962920" algn="l"/>
                <a:tab pos="9412200" algn="l"/>
                <a:tab pos="9434160" algn="l"/>
                <a:tab pos="9883440" algn="l"/>
                <a:tab pos="10332720" algn="l"/>
                <a:tab pos="10782000" algn="l"/>
              </a:tabLst>
            </a:pPr>
            <a:endParaRPr lang="fr-FR" sz="2800" b="0" strike="noStrike" spc="-1">
              <a:latin typeface="Arial"/>
            </a:endParaRPr>
          </a:p>
        </p:txBody>
      </p:sp>
      <p:pic>
        <p:nvPicPr>
          <p:cNvPr id="262" name="Picture 5_2"/>
          <p:cNvPicPr/>
          <p:nvPr/>
        </p:nvPicPr>
        <p:blipFill>
          <a:blip r:embed="rId6"/>
          <a:stretch/>
        </p:blipFill>
        <p:spPr>
          <a:xfrm>
            <a:off x="0" y="104040"/>
            <a:ext cx="1775160" cy="783000"/>
          </a:xfrm>
          <a:prstGeom prst="rect">
            <a:avLst/>
          </a:prstGeom>
          <a:ln w="0">
            <a:noFill/>
          </a:ln>
        </p:spPr>
      </p:pic>
      <p:pic>
        <p:nvPicPr>
          <p:cNvPr id="263" name="Picture 6_2"/>
          <p:cNvPicPr/>
          <p:nvPr/>
        </p:nvPicPr>
        <p:blipFill>
          <a:blip r:embed="rId7"/>
          <a:stretch/>
        </p:blipFill>
        <p:spPr>
          <a:xfrm>
            <a:off x="7464240" y="5799240"/>
            <a:ext cx="2333880" cy="1250280"/>
          </a:xfrm>
          <a:prstGeom prst="rect">
            <a:avLst/>
          </a:prstGeom>
          <a:ln w="0">
            <a:noFill/>
          </a:ln>
        </p:spPr>
      </p:pic>
      <p:sp>
        <p:nvSpPr>
          <p:cNvPr id="264" name="Rectangle 263"/>
          <p:cNvSpPr/>
          <p:nvPr/>
        </p:nvSpPr>
        <p:spPr>
          <a:xfrm>
            <a:off x="1066680" y="1044720"/>
            <a:ext cx="6618960" cy="69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La bibliothéconomie </a:t>
            </a:r>
            <a:endParaRPr lang="fr-FR" sz="32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Rectangle 264"/>
          <p:cNvSpPr/>
          <p:nvPr/>
        </p:nvSpPr>
        <p:spPr>
          <a:xfrm>
            <a:off x="504000" y="286920"/>
            <a:ext cx="9067680" cy="119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fr-FR" sz="4400" b="1" u="sng" spc="-1" dirty="0">
                <a:solidFill>
                  <a:srgbClr val="000000"/>
                </a:solidFill>
                <a:latin typeface="Calibri"/>
                <a:ea typeface="DejaVu Sans"/>
              </a:rPr>
              <a:t>9 -</a:t>
            </a:r>
            <a:r>
              <a:rPr lang="fr-FR" sz="4400" b="1" u="sng" strike="noStrike" spc="-1" dirty="0">
                <a:solidFill>
                  <a:srgbClr val="000000"/>
                </a:solidFill>
                <a:uFillTx/>
                <a:latin typeface="Calibri"/>
                <a:ea typeface="DejaVu Sans"/>
              </a:rPr>
              <a:t> Les chiffres </a:t>
            </a:r>
            <a:r>
              <a:rPr lang="fr-FR" sz="4400" b="1" u="sng" spc="-1" dirty="0">
                <a:solidFill>
                  <a:srgbClr val="000000"/>
                </a:solidFill>
                <a:latin typeface="Calibri"/>
                <a:ea typeface="DejaVu Sans"/>
              </a:rPr>
              <a:t>clés</a:t>
            </a:r>
            <a:endParaRPr lang="fr-FR" sz="4400" b="1" strike="noStrike" spc="-1">
              <a:latin typeface="Calibri"/>
            </a:endParaRPr>
          </a:p>
        </p:txBody>
      </p:sp>
      <p:pic>
        <p:nvPicPr>
          <p:cNvPr id="266" name="Picture 5_0"/>
          <p:cNvPicPr/>
          <p:nvPr/>
        </p:nvPicPr>
        <p:blipFill>
          <a:blip r:embed="rId2"/>
          <a:stretch/>
        </p:blipFill>
        <p:spPr>
          <a:xfrm>
            <a:off x="0" y="104040"/>
            <a:ext cx="1775160" cy="783000"/>
          </a:xfrm>
          <a:prstGeom prst="rect">
            <a:avLst/>
          </a:prstGeom>
          <a:ln w="0">
            <a:noFill/>
          </a:ln>
        </p:spPr>
      </p:pic>
      <p:pic>
        <p:nvPicPr>
          <p:cNvPr id="267" name="Picture 6_0"/>
          <p:cNvPicPr/>
          <p:nvPr/>
        </p:nvPicPr>
        <p:blipFill>
          <a:blip r:embed="rId3"/>
          <a:stretch/>
        </p:blipFill>
        <p:spPr>
          <a:xfrm>
            <a:off x="7632360" y="5847840"/>
            <a:ext cx="2334960" cy="1250280"/>
          </a:xfrm>
          <a:prstGeom prst="rect">
            <a:avLst/>
          </a:prstGeom>
          <a:ln w="0">
            <a:noFill/>
          </a:ln>
        </p:spPr>
      </p:pic>
      <p:sp>
        <p:nvSpPr>
          <p:cNvPr id="268" name="Rectangle 267"/>
          <p:cNvSpPr/>
          <p:nvPr/>
        </p:nvSpPr>
        <p:spPr>
          <a:xfrm>
            <a:off x="540000" y="1800000"/>
            <a:ext cx="9178200" cy="290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0" strike="noStrike" spc="-1" dirty="0">
                <a:solidFill>
                  <a:srgbClr val="000000"/>
                </a:solidFill>
                <a:highlight>
                  <a:srgbClr val="FFFF00"/>
                </a:highlight>
                <a:latin typeface="Arial"/>
                <a:ea typeface="DejaVu Sans"/>
              </a:rPr>
              <a:t>Données d’activités de 2017 publiées en 2021 :</a:t>
            </a:r>
            <a:r>
              <a:rPr lang="fr-FR" sz="1800" b="0" strike="noStrike" spc="-1" dirty="0">
                <a:solidFill>
                  <a:srgbClr val="000000"/>
                </a:solidFill>
                <a:latin typeface="Arial"/>
                <a:ea typeface="DejaVu Sans"/>
              </a:rPr>
              <a:t> </a:t>
            </a:r>
            <a:r>
              <a:rPr lang="fr-FR" sz="1800" b="0" strike="noStrike" spc="-1" dirty="0">
                <a:solidFill>
                  <a:srgbClr val="000000"/>
                </a:solidFill>
                <a:latin typeface="Arial"/>
                <a:ea typeface="DejaVu Sans"/>
                <a:hlinkClick r:id="rId4"/>
              </a:rPr>
              <a:t>Rapport de </a:t>
            </a:r>
            <a:r>
              <a:rPr lang="fr-FR" spc="-1" dirty="0">
                <a:solidFill>
                  <a:srgbClr val="000000"/>
                </a:solidFill>
                <a:latin typeface="Arial"/>
                <a:ea typeface="DejaVu Sans"/>
                <a:hlinkClick r:id="rId4"/>
              </a:rPr>
              <a:t>l’Observatoire</a:t>
            </a:r>
            <a:r>
              <a:rPr lang="fr-FR" sz="1800" b="0" strike="noStrike" spc="-1" dirty="0">
                <a:solidFill>
                  <a:srgbClr val="000000"/>
                </a:solidFill>
                <a:latin typeface="Arial"/>
                <a:ea typeface="DejaVu Sans"/>
                <a:hlinkClick r:id="rId4"/>
              </a:rPr>
              <a:t> du Livre</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dirty="0">
                <a:solidFill>
                  <a:srgbClr val="000000"/>
                </a:solidFill>
                <a:latin typeface="Arial"/>
                <a:ea typeface="Arial"/>
              </a:rPr>
              <a:t>► + de 16500 de bibliothèques et de points d’accès aux livres en France</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0" strike="noStrike" spc="-1" dirty="0">
                <a:solidFill>
                  <a:srgbClr val="000000"/>
                </a:solidFill>
                <a:latin typeface="Arial"/>
                <a:ea typeface="Arial"/>
              </a:rPr>
              <a:t>► 17 % d’inscrits en bibliothèque sur l’ensemble de la population</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0" strike="noStrike" spc="-1" dirty="0">
                <a:solidFill>
                  <a:srgbClr val="000000"/>
                </a:solidFill>
                <a:latin typeface="Arial"/>
                <a:ea typeface="Arial"/>
              </a:rPr>
              <a:t>► 15h en moyenne d’amplitude horaire d’ouverture</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0" strike="noStrike" spc="-1" dirty="0">
                <a:solidFill>
                  <a:srgbClr val="000000"/>
                </a:solidFill>
                <a:latin typeface="Arial"/>
                <a:ea typeface="Arial"/>
              </a:rPr>
              <a:t>► 78 % des communes de + de 2000 habitants possèdent une bibliothèque</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0" strike="noStrike" spc="-1" dirty="0">
                <a:solidFill>
                  <a:srgbClr val="000000"/>
                </a:solidFill>
                <a:latin typeface="Arial"/>
                <a:ea typeface="Arial"/>
              </a:rPr>
              <a:t>► 77 % des établissements possèdent un site web</a:t>
            </a:r>
            <a:endParaRPr lang="fr-FR" sz="18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ectangle 268"/>
          <p:cNvSpPr/>
          <p:nvPr/>
        </p:nvSpPr>
        <p:spPr>
          <a:xfrm>
            <a:off x="360" y="228240"/>
            <a:ext cx="9067680" cy="119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fr-FR" sz="4000" b="1" u="sng" spc="-1" dirty="0">
                <a:solidFill>
                  <a:srgbClr val="000000"/>
                </a:solidFill>
                <a:latin typeface="Calibri"/>
                <a:ea typeface="DejaVu Sans"/>
              </a:rPr>
              <a:t>10 -</a:t>
            </a:r>
            <a:r>
              <a:rPr lang="fr-FR" sz="4000" b="1" u="sng" strike="noStrike" spc="-1" dirty="0">
                <a:solidFill>
                  <a:srgbClr val="000000"/>
                </a:solidFill>
                <a:uFillTx/>
                <a:latin typeface="Calibri"/>
                <a:ea typeface="DejaVu Sans"/>
              </a:rPr>
              <a:t> Textes de références</a:t>
            </a:r>
            <a:endParaRPr lang="fr-FR" sz="4000" b="1" strike="noStrike" spc="-1">
              <a:latin typeface="Calibri"/>
            </a:endParaRPr>
          </a:p>
        </p:txBody>
      </p:sp>
      <p:sp>
        <p:nvSpPr>
          <p:cNvPr id="270" name="Rectangle 269"/>
          <p:cNvSpPr/>
          <p:nvPr/>
        </p:nvSpPr>
        <p:spPr>
          <a:xfrm>
            <a:off x="1259280" y="1180800"/>
            <a:ext cx="7916400" cy="628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0" strike="noStrike" spc="-1" dirty="0">
                <a:solidFill>
                  <a:srgbClr val="000000"/>
                </a:solidFill>
                <a:latin typeface="Arial"/>
                <a:ea typeface="DejaVu Sans"/>
              </a:rPr>
              <a:t>1991 </a:t>
            </a:r>
            <a:r>
              <a:rPr lang="fr-FR" sz="1800" b="0" strike="noStrike" spc="-1" dirty="0">
                <a:solidFill>
                  <a:srgbClr val="000000"/>
                </a:solidFill>
                <a:latin typeface="Arial"/>
                <a:ea typeface="Arial"/>
              </a:rPr>
              <a:t>► Charte des Bibliothèques, </a:t>
            </a:r>
            <a:r>
              <a:rPr lang="fr-FR" spc="-1" dirty="0">
                <a:solidFill>
                  <a:srgbClr val="000000"/>
                </a:solidFill>
                <a:latin typeface="Arial"/>
                <a:ea typeface="Arial"/>
              </a:rPr>
              <a:t>Conseil</a:t>
            </a:r>
            <a:r>
              <a:rPr lang="fr-FR" sz="1800" b="0" strike="noStrike" spc="-1" dirty="0">
                <a:solidFill>
                  <a:srgbClr val="000000"/>
                </a:solidFill>
                <a:latin typeface="Arial"/>
                <a:ea typeface="Arial"/>
              </a:rPr>
              <a:t> </a:t>
            </a:r>
            <a:r>
              <a:rPr lang="fr-FR" spc="-1" dirty="0">
                <a:solidFill>
                  <a:srgbClr val="000000"/>
                </a:solidFill>
                <a:latin typeface="Arial"/>
                <a:ea typeface="Arial"/>
              </a:rPr>
              <a:t>Supérieur</a:t>
            </a:r>
            <a:r>
              <a:rPr lang="fr-FR" sz="1800" b="0" strike="noStrike" spc="-1" dirty="0">
                <a:solidFill>
                  <a:srgbClr val="000000"/>
                </a:solidFill>
                <a:latin typeface="Arial"/>
                <a:ea typeface="Arial"/>
              </a:rPr>
              <a:t> des Bibliothèques</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0" strike="noStrike" spc="-1" dirty="0">
                <a:solidFill>
                  <a:srgbClr val="000000"/>
                </a:solidFill>
                <a:latin typeface="Arial"/>
                <a:ea typeface="Arial"/>
              </a:rPr>
              <a:t>1994 ► Manifeste de </a:t>
            </a:r>
            <a:r>
              <a:rPr lang="fr-FR" spc="-1" dirty="0">
                <a:solidFill>
                  <a:srgbClr val="000000"/>
                </a:solidFill>
                <a:latin typeface="Arial"/>
                <a:ea typeface="Arial"/>
              </a:rPr>
              <a:t>l’UNESCO</a:t>
            </a:r>
            <a:r>
              <a:rPr lang="fr-FR" sz="1800" b="0" strike="noStrike" spc="-1" dirty="0">
                <a:solidFill>
                  <a:srgbClr val="000000"/>
                </a:solidFill>
                <a:latin typeface="Arial"/>
                <a:ea typeface="Arial"/>
              </a:rPr>
              <a:t> et IFLA</a:t>
            </a:r>
            <a:endParaRPr lang="fr-FR" sz="1800" b="0" strike="noStrike" spc="-1" dirty="0">
              <a:latin typeface="Arial"/>
            </a:endParaRPr>
          </a:p>
          <a:p>
            <a:pPr>
              <a:lnSpc>
                <a:spcPct val="100000"/>
              </a:lnSpc>
            </a:pPr>
            <a:r>
              <a:rPr lang="fr-FR" sz="1800" b="0" strike="noStrike" spc="-1" dirty="0">
                <a:solidFill>
                  <a:srgbClr val="000000"/>
                </a:solidFill>
                <a:latin typeface="Arial"/>
                <a:ea typeface="Arial"/>
              </a:rPr>
              <a:t>         ► Nouvelle version datée du 18 Juillet 2022</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0" strike="noStrike" spc="-1" dirty="0">
                <a:solidFill>
                  <a:srgbClr val="000000"/>
                </a:solidFill>
                <a:latin typeface="Arial"/>
                <a:ea typeface="Arial"/>
              </a:rPr>
              <a:t>2003 ► Code de déontologie de </a:t>
            </a:r>
            <a:r>
              <a:rPr lang="fr-FR" spc="-1" dirty="0">
                <a:solidFill>
                  <a:srgbClr val="000000"/>
                </a:solidFill>
                <a:latin typeface="Arial"/>
                <a:ea typeface="Arial"/>
              </a:rPr>
              <a:t>l’ABF</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0" strike="noStrike" spc="-1" dirty="0">
                <a:solidFill>
                  <a:srgbClr val="000000"/>
                </a:solidFill>
                <a:latin typeface="Arial"/>
                <a:ea typeface="Arial"/>
              </a:rPr>
              <a:t>2018 ► Rapport de la mission Orsenna et Corbin</a:t>
            </a:r>
            <a:endParaRPr lang="fr-FR" sz="1800" b="0" strike="noStrike" spc="-1" dirty="0">
              <a:latin typeface="Arial"/>
            </a:endParaRPr>
          </a:p>
          <a:p>
            <a:pPr>
              <a:lnSpc>
                <a:spcPct val="100000"/>
              </a:lnSpc>
            </a:pPr>
            <a:r>
              <a:rPr lang="fr-FR" sz="1800" b="0" strike="noStrike" spc="-1" dirty="0">
                <a:solidFill>
                  <a:srgbClr val="000000"/>
                </a:solidFill>
                <a:latin typeface="Arial"/>
                <a:ea typeface="Arial"/>
              </a:rPr>
              <a:t>             « Voyage au pays des Bibliothèques »</a:t>
            </a:r>
            <a:endParaRPr lang="fr-FR" sz="1800" b="0" strike="noStrike" spc="-1" dirty="0">
              <a:latin typeface="Arial"/>
            </a:endParaRPr>
          </a:p>
          <a:p>
            <a:pPr>
              <a:lnSpc>
                <a:spcPct val="100000"/>
              </a:lnSpc>
            </a:pPr>
            <a:endParaRPr lang="fr-FR" sz="1800" b="0" strike="noStrike" spc="-1">
              <a:latin typeface="Arial"/>
            </a:endParaRPr>
          </a:p>
          <a:p>
            <a:pPr algn="just"/>
            <a:r>
              <a:rPr lang="fr-FR" sz="1800" b="0" strike="noStrike" spc="-1" dirty="0">
                <a:solidFill>
                  <a:srgbClr val="000000"/>
                </a:solidFill>
                <a:latin typeface="Arial"/>
                <a:ea typeface="Arial"/>
              </a:rPr>
              <a:t>2021 ► Loi Sylvie Robert :</a:t>
            </a:r>
            <a:r>
              <a:rPr lang="fr-FR" spc="-1" dirty="0">
                <a:solidFill>
                  <a:srgbClr val="000000"/>
                </a:solidFill>
                <a:latin typeface="Arial"/>
                <a:ea typeface="Arial"/>
              </a:rPr>
              <a:t> </a:t>
            </a:r>
            <a:r>
              <a:rPr lang="fr-FR" sz="1800" b="0" strike="noStrike" spc="-1" dirty="0">
                <a:solidFill>
                  <a:srgbClr val="000000"/>
                </a:solidFill>
                <a:latin typeface="Arial"/>
                <a:ea typeface="Arial"/>
              </a:rPr>
              <a:t>Loi du 21 décembre 2021 relative aux bibliothèques et au développement de la lecture publique. La loi donne un cadre législatif précis aux bibliothèques municipales et départementales dans le code du patrimoine. Elle conforte leur rôle et leurs missions et le développement de la lecture publique.</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0" u="sng" strike="noStrike" spc="-1">
                <a:uFillTx/>
                <a:latin typeface="Arial"/>
                <a:ea typeface="Arial"/>
              </a:rPr>
              <a:t>Décryptage Loi Robert</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pic>
        <p:nvPicPr>
          <p:cNvPr id="271" name="Picture 5_1"/>
          <p:cNvPicPr/>
          <p:nvPr/>
        </p:nvPicPr>
        <p:blipFill>
          <a:blip r:embed="rId2"/>
          <a:stretch/>
        </p:blipFill>
        <p:spPr>
          <a:xfrm>
            <a:off x="0" y="104040"/>
            <a:ext cx="1775160" cy="783000"/>
          </a:xfrm>
          <a:prstGeom prst="rect">
            <a:avLst/>
          </a:prstGeom>
          <a:ln w="0">
            <a:noFill/>
          </a:ln>
        </p:spPr>
      </p:pic>
      <p:pic>
        <p:nvPicPr>
          <p:cNvPr id="272" name="Picture 6_4"/>
          <p:cNvPicPr/>
          <p:nvPr/>
        </p:nvPicPr>
        <p:blipFill>
          <a:blip r:embed="rId3"/>
          <a:stretch/>
        </p:blipFill>
        <p:spPr>
          <a:xfrm>
            <a:off x="7642513" y="5809572"/>
            <a:ext cx="2333880" cy="1250280"/>
          </a:xfrm>
          <a:prstGeom prst="rect">
            <a:avLst/>
          </a:prstGeom>
          <a:ln w="0">
            <a:noFill/>
          </a:ln>
        </p:spPr>
      </p:pic>
      <p:sp>
        <p:nvSpPr>
          <p:cNvPr id="273" name="Text Box 2_6"/>
          <p:cNvSpPr/>
          <p:nvPr/>
        </p:nvSpPr>
        <p:spPr>
          <a:xfrm>
            <a:off x="3434400" y="6430680"/>
            <a:ext cx="3191040" cy="491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fr-FR" sz="1400" b="0" strike="noStrike" spc="-1">
                <a:solidFill>
                  <a:srgbClr val="000000"/>
                </a:solidFill>
                <a:latin typeface="Times New Roman"/>
                <a:ea typeface="Segoe UI"/>
              </a:rPr>
              <a:t>Formation Auxiliaire de bibliothèque</a:t>
            </a:r>
            <a:endParaRPr lang="fr-FR" sz="14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273"/>
          <p:cNvSpPr/>
          <p:nvPr/>
        </p:nvSpPr>
        <p:spPr>
          <a:xfrm>
            <a:off x="179640" y="169920"/>
            <a:ext cx="9067680" cy="119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fr-FR" sz="3200" b="1" u="sng" spc="-1" dirty="0">
                <a:solidFill>
                  <a:srgbClr val="000000"/>
                </a:solidFill>
                <a:latin typeface="Calibri"/>
                <a:ea typeface="DejaVu Sans"/>
              </a:rPr>
              <a:t>11 -</a:t>
            </a:r>
            <a:r>
              <a:rPr lang="fr-FR" sz="3200" b="1" u="sng" strike="noStrike" spc="-1" dirty="0">
                <a:solidFill>
                  <a:srgbClr val="000000"/>
                </a:solidFill>
                <a:uFillTx/>
                <a:latin typeface="Calibri"/>
                <a:ea typeface="DejaVu Sans"/>
              </a:rPr>
              <a:t> Pour en savoir plus</a:t>
            </a:r>
            <a:endParaRPr lang="fr-FR" sz="3200" b="1" strike="noStrike" spc="-1">
              <a:latin typeface="Calibri"/>
            </a:endParaRPr>
          </a:p>
          <a:p>
            <a:pPr algn="ctr">
              <a:lnSpc>
                <a:spcPct val="100000"/>
              </a:lnSpc>
            </a:pPr>
            <a:endParaRPr lang="fr-FR" sz="3200" b="0" strike="noStrike" spc="-1">
              <a:latin typeface="Arial"/>
            </a:endParaRPr>
          </a:p>
        </p:txBody>
      </p:sp>
      <p:sp>
        <p:nvSpPr>
          <p:cNvPr id="275" name="Rectangle 274"/>
          <p:cNvSpPr/>
          <p:nvPr/>
        </p:nvSpPr>
        <p:spPr>
          <a:xfrm>
            <a:off x="720000" y="914040"/>
            <a:ext cx="8636400" cy="5636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1" u="sng" strike="noStrike" spc="-1" dirty="0">
                <a:solidFill>
                  <a:srgbClr val="0000FF"/>
                </a:solidFill>
                <a:uFillTx/>
                <a:latin typeface="Arial"/>
                <a:ea typeface="DejaVu Sans"/>
              </a:rPr>
              <a:t>Bibliographie :</a:t>
            </a:r>
            <a:endParaRPr lang="fr-FR" sz="1800" b="0" strike="noStrike" spc="-1" dirty="0">
              <a:latin typeface="Arial"/>
            </a:endParaRPr>
          </a:p>
          <a:p>
            <a:pPr>
              <a:lnSpc>
                <a:spcPct val="100000"/>
              </a:lnSpc>
            </a:pPr>
            <a:r>
              <a:rPr lang="fr-FR" sz="1800" b="0" strike="noStrike" spc="-1" dirty="0">
                <a:solidFill>
                  <a:srgbClr val="000000"/>
                </a:solidFill>
                <a:latin typeface="Arial"/>
                <a:ea typeface="DejaVu Sans"/>
              </a:rPr>
              <a:t>Le Métier de Bibliothécaire, Éditions du Cercle de la Librairie, 2019</a:t>
            </a:r>
            <a:endParaRPr lang="fr-FR" sz="1800" b="0" strike="noStrike" spc="-1" dirty="0">
              <a:latin typeface="Arial"/>
            </a:endParaRPr>
          </a:p>
          <a:p>
            <a:pPr>
              <a:lnSpc>
                <a:spcPct val="100000"/>
              </a:lnSpc>
            </a:pPr>
            <a:r>
              <a:rPr lang="fr-FR" sz="1800" b="0" strike="noStrike" spc="-1" dirty="0">
                <a:solidFill>
                  <a:srgbClr val="000000"/>
                </a:solidFill>
                <a:latin typeface="Arial"/>
                <a:ea typeface="DejaVu Sans"/>
              </a:rPr>
              <a:t>Collection </a:t>
            </a:r>
            <a:r>
              <a:rPr lang="fr-FR" sz="1800" b="0" strike="noStrike" spc="-1" dirty="0" err="1">
                <a:solidFill>
                  <a:srgbClr val="000000"/>
                </a:solidFill>
                <a:latin typeface="Arial"/>
                <a:ea typeface="DejaVu Sans"/>
              </a:rPr>
              <a:t>Médiathèmes</a:t>
            </a:r>
            <a:r>
              <a:rPr lang="fr-FR" sz="1800" b="0" strike="noStrike" spc="-1" dirty="0">
                <a:solidFill>
                  <a:srgbClr val="000000"/>
                </a:solidFill>
                <a:latin typeface="Arial"/>
                <a:ea typeface="DejaVu Sans"/>
              </a:rPr>
              <a:t> et boîte à outils ENSSIB</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1" u="sng" strike="noStrike" spc="-1" dirty="0">
                <a:solidFill>
                  <a:srgbClr val="0000FF"/>
                </a:solidFill>
                <a:uFillTx/>
                <a:latin typeface="Arial"/>
                <a:ea typeface="DejaVu Sans"/>
              </a:rPr>
              <a:t>Sitographie :</a:t>
            </a:r>
            <a:endParaRPr lang="fr-FR" sz="1800" b="0" strike="noStrike" spc="-1" dirty="0">
              <a:latin typeface="Arial"/>
            </a:endParaRPr>
          </a:p>
          <a:p>
            <a:pPr>
              <a:lnSpc>
                <a:spcPct val="100000"/>
              </a:lnSpc>
            </a:pPr>
            <a:r>
              <a:rPr lang="fr-FR" sz="1800" b="0" strike="noStrike" spc="-1" dirty="0">
                <a:solidFill>
                  <a:srgbClr val="000000"/>
                </a:solidFill>
                <a:latin typeface="Arial"/>
                <a:ea typeface="DejaVu Sans"/>
              </a:rPr>
              <a:t>Forum </a:t>
            </a:r>
            <a:r>
              <a:rPr lang="fr-FR" sz="1800" b="0" strike="noStrike" spc="-1" dirty="0" err="1">
                <a:solidFill>
                  <a:srgbClr val="000000"/>
                </a:solidFill>
                <a:latin typeface="Arial"/>
                <a:ea typeface="DejaVu Sans"/>
              </a:rPr>
              <a:t>Agorabib</a:t>
            </a:r>
            <a:endParaRPr lang="fr-FR" sz="1800" b="0" strike="noStrike" spc="-1" dirty="0" err="1">
              <a:latin typeface="Arial"/>
            </a:endParaRPr>
          </a:p>
          <a:p>
            <a:pPr>
              <a:lnSpc>
                <a:spcPct val="100000"/>
              </a:lnSpc>
            </a:pPr>
            <a:r>
              <a:rPr lang="fr-FR" sz="1800" b="0" strike="noStrike" spc="-1" dirty="0">
                <a:solidFill>
                  <a:srgbClr val="000000"/>
                </a:solidFill>
                <a:latin typeface="Arial"/>
                <a:ea typeface="DejaVu Sans"/>
              </a:rPr>
              <a:t>ABF</a:t>
            </a:r>
            <a:endParaRPr lang="fr-FR" sz="1800" b="0" strike="noStrike" spc="-1" dirty="0">
              <a:latin typeface="Arial"/>
            </a:endParaRPr>
          </a:p>
          <a:p>
            <a:pPr>
              <a:lnSpc>
                <a:spcPct val="100000"/>
              </a:lnSpc>
            </a:pPr>
            <a:r>
              <a:rPr lang="fr-FR" sz="1800" b="0" strike="noStrike" spc="-1" dirty="0" err="1">
                <a:solidFill>
                  <a:srgbClr val="000000"/>
                </a:solidFill>
                <a:latin typeface="Arial"/>
                <a:ea typeface="Arial"/>
              </a:rPr>
              <a:t>Archimag</a:t>
            </a:r>
            <a:endParaRPr lang="fr-FR" sz="1800" b="0" strike="noStrike" spc="-1" dirty="0" err="1">
              <a:latin typeface="Arial"/>
            </a:endParaRPr>
          </a:p>
          <a:p>
            <a:pPr>
              <a:lnSpc>
                <a:spcPct val="100000"/>
              </a:lnSpc>
            </a:pPr>
            <a:endParaRPr lang="fr-FR" sz="1800" b="0" strike="noStrike" spc="-1">
              <a:latin typeface="Arial"/>
            </a:endParaRPr>
          </a:p>
          <a:p>
            <a:pPr>
              <a:lnSpc>
                <a:spcPct val="100000"/>
              </a:lnSpc>
            </a:pPr>
            <a:r>
              <a:rPr lang="fr-FR" sz="1800" b="1" u="sng" strike="noStrike" spc="-1" dirty="0">
                <a:solidFill>
                  <a:srgbClr val="0000FF"/>
                </a:solidFill>
                <a:uFillTx/>
                <a:latin typeface="Arial"/>
                <a:ea typeface="Arial"/>
              </a:rPr>
              <a:t>Presse Professionnelle :</a:t>
            </a:r>
            <a:endParaRPr lang="fr-FR" sz="1800" b="0" strike="noStrike" spc="-1" dirty="0">
              <a:latin typeface="Arial"/>
            </a:endParaRPr>
          </a:p>
          <a:p>
            <a:pPr>
              <a:lnSpc>
                <a:spcPct val="100000"/>
              </a:lnSpc>
            </a:pPr>
            <a:r>
              <a:rPr lang="fr-FR" sz="1800" b="0" strike="noStrike" spc="-1" dirty="0">
                <a:solidFill>
                  <a:srgbClr val="000000"/>
                </a:solidFill>
                <a:latin typeface="Arial"/>
                <a:ea typeface="Arial"/>
              </a:rPr>
              <a:t>Livres Hebdo</a:t>
            </a:r>
            <a:endParaRPr lang="fr-FR" sz="1800" b="0" strike="noStrike" spc="-1" dirty="0">
              <a:latin typeface="Arial"/>
            </a:endParaRPr>
          </a:p>
          <a:p>
            <a:pPr>
              <a:lnSpc>
                <a:spcPct val="100000"/>
              </a:lnSpc>
            </a:pPr>
            <a:r>
              <a:rPr lang="fr-FR" sz="1800" b="0" strike="noStrike" spc="-1" dirty="0">
                <a:solidFill>
                  <a:srgbClr val="000000"/>
                </a:solidFill>
                <a:latin typeface="Arial"/>
                <a:ea typeface="Arial"/>
              </a:rPr>
              <a:t>Revue des livres pour enfants</a:t>
            </a:r>
            <a:endParaRPr lang="fr-FR" sz="1800" b="0" strike="noStrike" spc="-1" dirty="0">
              <a:latin typeface="Arial"/>
            </a:endParaRPr>
          </a:p>
          <a:p>
            <a:pPr>
              <a:lnSpc>
                <a:spcPct val="100000"/>
              </a:lnSpc>
            </a:pPr>
            <a:r>
              <a:rPr lang="fr-FR" sz="1800" b="0" strike="noStrike" spc="-1" dirty="0">
                <a:solidFill>
                  <a:srgbClr val="000000"/>
                </a:solidFill>
                <a:latin typeface="Arial"/>
                <a:ea typeface="Arial"/>
              </a:rPr>
              <a:t>Gazette des communes</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1" u="sng" strike="noStrike" spc="-1" dirty="0">
                <a:solidFill>
                  <a:srgbClr val="0000FF"/>
                </a:solidFill>
                <a:uFillTx/>
                <a:latin typeface="Arial"/>
                <a:ea typeface="Arial"/>
              </a:rPr>
              <a:t>Réseaux sociaux :</a:t>
            </a:r>
            <a:endParaRPr lang="fr-FR" sz="1800" b="0" strike="noStrike" spc="-1" dirty="0">
              <a:latin typeface="Arial"/>
            </a:endParaRPr>
          </a:p>
          <a:p>
            <a:pPr>
              <a:lnSpc>
                <a:spcPct val="100000"/>
              </a:lnSpc>
            </a:pPr>
            <a:r>
              <a:rPr lang="fr-FR" sz="1800" b="0" strike="noStrike" spc="-1" dirty="0">
                <a:solidFill>
                  <a:srgbClr val="000000"/>
                </a:solidFill>
                <a:latin typeface="Arial"/>
                <a:ea typeface="Arial"/>
              </a:rPr>
              <a:t>Professionnels des bibliothèques</a:t>
            </a:r>
            <a:endParaRPr lang="fr-FR" sz="1800" b="0" strike="noStrike" spc="-1" dirty="0">
              <a:latin typeface="Arial"/>
            </a:endParaRPr>
          </a:p>
          <a:p>
            <a:pPr>
              <a:lnSpc>
                <a:spcPct val="100000"/>
              </a:lnSpc>
            </a:pPr>
            <a:r>
              <a:rPr lang="fr-FR" sz="1800" b="0" strike="noStrike" spc="-1" dirty="0">
                <a:solidFill>
                  <a:srgbClr val="000000"/>
                </a:solidFill>
                <a:latin typeface="Arial"/>
                <a:ea typeface="Arial"/>
              </a:rPr>
              <a:t>Tu sais que t’es bibliothécaire quand…</a:t>
            </a:r>
            <a:endParaRPr lang="fr-FR" sz="1800" b="0" strike="noStrike" spc="-1" dirty="0">
              <a:latin typeface="Arial"/>
            </a:endParaRPr>
          </a:p>
          <a:p>
            <a:pPr>
              <a:lnSpc>
                <a:spcPct val="100000"/>
              </a:lnSpc>
            </a:pPr>
            <a:r>
              <a:rPr lang="fr-FR" sz="1800" b="0" strike="noStrike" spc="-1" dirty="0">
                <a:solidFill>
                  <a:srgbClr val="000000"/>
                </a:solidFill>
                <a:latin typeface="Arial"/>
                <a:ea typeface="Arial"/>
              </a:rPr>
              <a:t>Vous avez passé un concours</a:t>
            </a:r>
            <a:endParaRPr lang="fr-FR" sz="1800" b="0" strike="noStrike" spc="-1" dirty="0">
              <a:latin typeface="Arial"/>
            </a:endParaRPr>
          </a:p>
          <a:p>
            <a:pPr>
              <a:lnSpc>
                <a:spcPct val="100000"/>
              </a:lnSpc>
            </a:pPr>
            <a:endParaRPr lang="fr-FR" sz="1800" b="0" strike="noStrike" spc="-1">
              <a:latin typeface="Arial"/>
            </a:endParaRPr>
          </a:p>
          <a:p>
            <a:pPr>
              <a:lnSpc>
                <a:spcPct val="100000"/>
              </a:lnSpc>
            </a:pPr>
            <a:r>
              <a:rPr lang="fr-FR" sz="1800" b="1" u="sng" strike="noStrike" spc="-1" dirty="0">
                <a:solidFill>
                  <a:srgbClr val="0000FF"/>
                </a:solidFill>
                <a:uFillTx/>
                <a:latin typeface="Arial"/>
                <a:ea typeface="Arial"/>
              </a:rPr>
              <a:t>Glossaire :</a:t>
            </a:r>
            <a:endParaRPr lang="fr-FR" sz="1800" b="0" strike="noStrike" spc="-1" dirty="0">
              <a:latin typeface="Arial"/>
            </a:endParaRPr>
          </a:p>
          <a:p>
            <a:pPr>
              <a:lnSpc>
                <a:spcPct val="100000"/>
              </a:lnSpc>
            </a:pPr>
            <a:r>
              <a:rPr lang="fr-FR" sz="1800" b="1" u="sng" strike="noStrike" spc="-1" dirty="0">
                <a:solidFill>
                  <a:srgbClr val="0000FF"/>
                </a:solidFill>
                <a:uFillTx/>
                <a:latin typeface="Arial"/>
                <a:ea typeface="Arial"/>
                <a:hlinkClick r:id="rId2"/>
              </a:rPr>
              <a:t>ici</a:t>
            </a:r>
            <a:endParaRPr lang="fr-FR" sz="1800" b="0" strike="noStrike" spc="-1" dirty="0">
              <a:latin typeface="Arial"/>
              <a:hlinkClick r:id="rId2"/>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pic>
        <p:nvPicPr>
          <p:cNvPr id="276" name="Picture 5_4"/>
          <p:cNvPicPr/>
          <p:nvPr/>
        </p:nvPicPr>
        <p:blipFill>
          <a:blip r:embed="rId3"/>
          <a:stretch/>
        </p:blipFill>
        <p:spPr>
          <a:xfrm>
            <a:off x="0" y="104040"/>
            <a:ext cx="1775160" cy="783000"/>
          </a:xfrm>
          <a:prstGeom prst="rect">
            <a:avLst/>
          </a:prstGeom>
          <a:ln w="0">
            <a:noFill/>
          </a:ln>
        </p:spPr>
      </p:pic>
      <p:pic>
        <p:nvPicPr>
          <p:cNvPr id="277" name="Picture 6_5"/>
          <p:cNvPicPr/>
          <p:nvPr/>
        </p:nvPicPr>
        <p:blipFill>
          <a:blip r:embed="rId4"/>
          <a:stretch/>
        </p:blipFill>
        <p:spPr>
          <a:xfrm>
            <a:off x="7652840" y="5892232"/>
            <a:ext cx="2333880" cy="125028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 name="Text Box 2_4"/>
          <p:cNvSpPr/>
          <p:nvPr/>
        </p:nvSpPr>
        <p:spPr>
          <a:xfrm>
            <a:off x="3447720" y="6558120"/>
            <a:ext cx="3191040" cy="4914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5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fr-FR" sz="1400" b="0" strike="noStrike" spc="-1">
                <a:solidFill>
                  <a:srgbClr val="000000"/>
                </a:solidFill>
                <a:latin typeface="Times New Roman"/>
                <a:ea typeface="Segoe UI"/>
              </a:rPr>
              <a:t>Formation Auxiliaire de bibliothèque</a:t>
            </a:r>
            <a:endParaRPr lang="fr-FR" sz="1400" b="0" strike="noStrike" spc="-1">
              <a:latin typeface="Arial"/>
            </a:endParaRPr>
          </a:p>
        </p:txBody>
      </p:sp>
      <p:sp>
        <p:nvSpPr>
          <p:cNvPr id="279" name="Text Box 3_3"/>
          <p:cNvSpPr/>
          <p:nvPr/>
        </p:nvSpPr>
        <p:spPr>
          <a:xfrm>
            <a:off x="503280" y="287640"/>
            <a:ext cx="9068040" cy="1198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280" name="Text Box 4_4"/>
          <p:cNvSpPr/>
          <p:nvPr/>
        </p:nvSpPr>
        <p:spPr>
          <a:xfrm>
            <a:off x="502920" y="1683720"/>
            <a:ext cx="9067680" cy="4173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39240" rIns="0" bIns="0" anchor="ctr">
            <a:noAutofit/>
          </a:bodyPr>
          <a:lstStyle/>
          <a:p>
            <a:pPr algn="ctr">
              <a:lnSpc>
                <a:spcPct val="93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fr-FR" sz="4400" b="0" strike="noStrike" spc="-1">
                <a:solidFill>
                  <a:srgbClr val="000000"/>
                </a:solidFill>
                <a:latin typeface="Arial"/>
                <a:ea typeface="DejaVu Sans"/>
              </a:rPr>
              <a:t>Des questions ?</a:t>
            </a:r>
            <a:endParaRPr lang="fr-FR" sz="4400" b="0" strike="noStrike" spc="-1">
              <a:latin typeface="Arial"/>
            </a:endParaRPr>
          </a:p>
          <a:p>
            <a:pPr algn="ctr">
              <a:lnSpc>
                <a:spcPct val="93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endParaRPr lang="fr-FR" sz="4400" b="0" strike="noStrike" spc="-1">
              <a:latin typeface="Arial"/>
            </a:endParaRPr>
          </a:p>
          <a:p>
            <a:pPr algn="ctr">
              <a:lnSpc>
                <a:spcPct val="93000"/>
              </a:lnSpc>
              <a:tabLst>
                <a:tab pos="0" algn="l"/>
                <a:tab pos="447480" algn="l"/>
                <a:tab pos="896760" algn="l"/>
                <a:tab pos="1346040" algn="l"/>
                <a:tab pos="1795320" algn="l"/>
                <a:tab pos="2244600" algn="l"/>
                <a:tab pos="2693880" algn="l"/>
                <a:tab pos="3143160" algn="l"/>
                <a:tab pos="3592440" algn="l"/>
                <a:tab pos="4041720" algn="l"/>
                <a:tab pos="4491000" algn="l"/>
                <a:tab pos="4940280" algn="l"/>
                <a:tab pos="5389560" algn="l"/>
                <a:tab pos="5838480" algn="l"/>
                <a:tab pos="6287760" algn="l"/>
                <a:tab pos="6737040" algn="l"/>
                <a:tab pos="7186320" algn="l"/>
                <a:tab pos="7635600" algn="l"/>
                <a:tab pos="8084880" algn="l"/>
                <a:tab pos="8534160" algn="l"/>
                <a:tab pos="8983440" algn="l"/>
                <a:tab pos="8985240" algn="l"/>
                <a:tab pos="9434160" algn="l"/>
                <a:tab pos="9883440" algn="l"/>
                <a:tab pos="10332720" algn="l"/>
                <a:tab pos="10782000" algn="l"/>
              </a:tabLst>
            </a:pPr>
            <a:r>
              <a:rPr lang="fr-FR" sz="3200" b="0" strike="noStrike" spc="-1">
                <a:solidFill>
                  <a:srgbClr val="000000"/>
                </a:solidFill>
                <a:latin typeface="Arial"/>
                <a:ea typeface="DejaVu Sans"/>
              </a:rPr>
              <a:t>audrey.chollet@mairie-toulouse.fr</a:t>
            </a:r>
            <a:endParaRPr lang="fr-FR" sz="3200" b="0" strike="noStrike" spc="-1">
              <a:latin typeface="Arial"/>
            </a:endParaRPr>
          </a:p>
        </p:txBody>
      </p:sp>
      <p:pic>
        <p:nvPicPr>
          <p:cNvPr id="281" name="Picture 5_3"/>
          <p:cNvPicPr/>
          <p:nvPr/>
        </p:nvPicPr>
        <p:blipFill>
          <a:blip r:embed="rId3"/>
          <a:stretch/>
        </p:blipFill>
        <p:spPr>
          <a:xfrm>
            <a:off x="93240" y="104040"/>
            <a:ext cx="1775160" cy="783000"/>
          </a:xfrm>
          <a:prstGeom prst="rect">
            <a:avLst/>
          </a:prstGeom>
          <a:ln w="0">
            <a:noFill/>
          </a:ln>
        </p:spPr>
      </p:pic>
      <p:pic>
        <p:nvPicPr>
          <p:cNvPr id="282" name="Picture 6_3"/>
          <p:cNvPicPr/>
          <p:nvPr/>
        </p:nvPicPr>
        <p:blipFill>
          <a:blip r:embed="rId4"/>
          <a:stretch/>
        </p:blipFill>
        <p:spPr>
          <a:xfrm>
            <a:off x="3959280" y="456840"/>
            <a:ext cx="2149920" cy="2019960"/>
          </a:xfrm>
          <a:prstGeom prst="rect">
            <a:avLst/>
          </a:prstGeom>
          <a:ln w="0">
            <a:noFill/>
          </a:ln>
        </p:spPr>
      </p:pic>
      <p:pic>
        <p:nvPicPr>
          <p:cNvPr id="283" name="Picture 7_1"/>
          <p:cNvPicPr/>
          <p:nvPr/>
        </p:nvPicPr>
        <p:blipFill>
          <a:blip r:embed="rId5"/>
          <a:stretch/>
        </p:blipFill>
        <p:spPr>
          <a:xfrm>
            <a:off x="7669506" y="5945400"/>
            <a:ext cx="2335680" cy="125028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a:xfrm>
            <a:off x="504000" y="286920"/>
            <a:ext cx="9067680" cy="1198080"/>
          </a:xfrm>
          <a:prstGeom prst="rect">
            <a:avLst/>
          </a:prstGeom>
          <a:noFill/>
          <a:ln w="0">
            <a:noFill/>
          </a:ln>
        </p:spPr>
        <p:style>
          <a:lnRef idx="0">
            <a:scrgbClr r="0" g="0" b="0"/>
          </a:lnRef>
          <a:fillRef idx="0">
            <a:scrgbClr r="0" g="0" b="0"/>
          </a:fillRef>
          <a:effectRef idx="0">
            <a:scrgbClr r="0" g="0" b="0"/>
          </a:effectRef>
          <a:fontRef idx="minor"/>
        </p:style>
      </p:sp>
      <p:sp>
        <p:nvSpPr>
          <p:cNvPr id="169" name="Rectangle 168"/>
          <p:cNvSpPr/>
          <p:nvPr/>
        </p:nvSpPr>
        <p:spPr>
          <a:xfrm>
            <a:off x="648000" y="1766880"/>
            <a:ext cx="9067680" cy="4171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gn="ctr">
              <a:spcBef>
                <a:spcPts val="1417"/>
              </a:spcBef>
            </a:pPr>
            <a:r>
              <a:rPr lang="fr-FR" sz="6000" b="1" spc="-1" dirty="0">
                <a:solidFill>
                  <a:srgbClr val="000000"/>
                </a:solidFill>
                <a:latin typeface="Calibri"/>
                <a:ea typeface="DejaVu Sans"/>
              </a:rPr>
              <a:t>1 -</a:t>
            </a:r>
            <a:r>
              <a:rPr lang="fr-FR" sz="6000" b="1" strike="noStrike" spc="-1" dirty="0">
                <a:solidFill>
                  <a:srgbClr val="000000"/>
                </a:solidFill>
                <a:latin typeface="Calibri"/>
                <a:ea typeface="DejaVu Sans"/>
              </a:rPr>
              <a:t> Pour vous</a:t>
            </a:r>
            <a:r>
              <a:rPr lang="fr-FR" sz="6000" b="1" spc="-1" dirty="0">
                <a:solidFill>
                  <a:srgbClr val="000000"/>
                </a:solidFill>
                <a:latin typeface="Calibri"/>
                <a:ea typeface="DejaVu Sans"/>
              </a:rPr>
              <a:t>,</a:t>
            </a:r>
            <a:r>
              <a:rPr lang="fr-FR" sz="6000" b="1" strike="noStrike" spc="-1" dirty="0">
                <a:solidFill>
                  <a:srgbClr val="000000"/>
                </a:solidFill>
                <a:latin typeface="Calibri"/>
                <a:ea typeface="DejaVu Sans"/>
              </a:rPr>
              <a:t> </a:t>
            </a:r>
            <a:endParaRPr lang="fr-FR" sz="6000" b="1" spc="-1" dirty="0">
              <a:solidFill>
                <a:srgbClr val="000000"/>
              </a:solidFill>
              <a:latin typeface="Calibri"/>
              <a:ea typeface="DejaVu Sans"/>
            </a:endParaRPr>
          </a:p>
          <a:p>
            <a:pPr algn="ctr">
              <a:lnSpc>
                <a:spcPct val="100000"/>
              </a:lnSpc>
              <a:spcBef>
                <a:spcPts val="1417"/>
              </a:spcBef>
            </a:pPr>
            <a:r>
              <a:rPr lang="fr-FR" sz="6000" b="1" strike="noStrike" spc="-1" dirty="0">
                <a:solidFill>
                  <a:srgbClr val="000000"/>
                </a:solidFill>
                <a:latin typeface="Calibri"/>
                <a:ea typeface="DejaVu Sans"/>
              </a:rPr>
              <a:t>une bibliothèque </a:t>
            </a:r>
            <a:endParaRPr lang="fr-FR" sz="6000" b="1" strike="noStrike" spc="-1">
              <a:latin typeface="Calibri"/>
            </a:endParaRPr>
          </a:p>
          <a:p>
            <a:pPr algn="ctr">
              <a:lnSpc>
                <a:spcPct val="100000"/>
              </a:lnSpc>
              <a:spcBef>
                <a:spcPts val="1417"/>
              </a:spcBef>
            </a:pPr>
            <a:r>
              <a:rPr lang="fr-FR" sz="6000" b="1" strike="noStrike" spc="-1" dirty="0">
                <a:solidFill>
                  <a:srgbClr val="000000"/>
                </a:solidFill>
                <a:latin typeface="Calibri"/>
                <a:ea typeface="DejaVu Sans"/>
              </a:rPr>
              <a:t>c’est quoi ?</a:t>
            </a:r>
            <a:endParaRPr lang="fr-FR" sz="6000" b="1" strike="noStrike" spc="-1">
              <a:latin typeface="Calibri"/>
            </a:endParaRPr>
          </a:p>
        </p:txBody>
      </p:sp>
      <p:pic>
        <p:nvPicPr>
          <p:cNvPr id="170" name="Image 169"/>
          <p:cNvPicPr/>
          <p:nvPr/>
        </p:nvPicPr>
        <p:blipFill>
          <a:blip r:embed="rId2"/>
          <a:stretch/>
        </p:blipFill>
        <p:spPr>
          <a:xfrm>
            <a:off x="192663" y="159588"/>
            <a:ext cx="2445840" cy="1440000"/>
          </a:xfrm>
          <a:prstGeom prst="rect">
            <a:avLst/>
          </a:prstGeom>
          <a:ln w="0">
            <a:noFill/>
          </a:ln>
        </p:spPr>
      </p:pic>
      <p:pic>
        <p:nvPicPr>
          <p:cNvPr id="171" name="Image 170"/>
          <p:cNvPicPr/>
          <p:nvPr/>
        </p:nvPicPr>
        <p:blipFill>
          <a:blip r:embed="rId3"/>
          <a:stretch/>
        </p:blipFill>
        <p:spPr>
          <a:xfrm>
            <a:off x="7481427" y="360"/>
            <a:ext cx="2334960" cy="16675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 171"/>
          <p:cNvPicPr/>
          <p:nvPr/>
        </p:nvPicPr>
        <p:blipFill>
          <a:blip r:embed="rId2"/>
          <a:stretch/>
        </p:blipFill>
        <p:spPr>
          <a:xfrm>
            <a:off x="430200" y="169920"/>
            <a:ext cx="2445840" cy="1440000"/>
          </a:xfrm>
          <a:prstGeom prst="rect">
            <a:avLst/>
          </a:prstGeom>
          <a:ln w="0">
            <a:noFill/>
          </a:ln>
        </p:spPr>
      </p:pic>
      <p:pic>
        <p:nvPicPr>
          <p:cNvPr id="173" name="Image 172"/>
          <p:cNvPicPr/>
          <p:nvPr/>
        </p:nvPicPr>
        <p:blipFill>
          <a:blip r:embed="rId3"/>
          <a:stretch/>
        </p:blipFill>
        <p:spPr>
          <a:xfrm>
            <a:off x="7728952" y="0"/>
            <a:ext cx="2334960" cy="1667520"/>
          </a:xfrm>
          <a:prstGeom prst="rect">
            <a:avLst/>
          </a:prstGeom>
          <a:ln w="0">
            <a:noFill/>
          </a:ln>
        </p:spPr>
      </p:pic>
      <p:sp>
        <p:nvSpPr>
          <p:cNvPr id="174" name="Rectangle 173"/>
          <p:cNvSpPr/>
          <p:nvPr/>
        </p:nvSpPr>
        <p:spPr>
          <a:xfrm>
            <a:off x="1439640" y="2056680"/>
            <a:ext cx="7377480" cy="60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3600" b="1" strike="noStrike" spc="-1" dirty="0">
                <a:solidFill>
                  <a:srgbClr val="000000"/>
                </a:solidFill>
                <a:latin typeface="Calibri"/>
                <a:ea typeface="DejaVu Sans"/>
              </a:rPr>
              <a:t>Lieu Ressources</a:t>
            </a:r>
            <a:endParaRPr lang="fr-FR" sz="3600" b="1" strike="noStrike" spc="-1" dirty="0">
              <a:latin typeface="Calibri"/>
            </a:endParaRPr>
          </a:p>
        </p:txBody>
      </p:sp>
      <p:pic>
        <p:nvPicPr>
          <p:cNvPr id="175" name="Image 174"/>
          <p:cNvPicPr/>
          <p:nvPr/>
        </p:nvPicPr>
        <p:blipFill>
          <a:blip r:embed="rId4"/>
          <a:stretch/>
        </p:blipFill>
        <p:spPr>
          <a:xfrm>
            <a:off x="5580000" y="3444480"/>
            <a:ext cx="3804840" cy="3214800"/>
          </a:xfrm>
          <a:prstGeom prst="rect">
            <a:avLst/>
          </a:prstGeom>
          <a:ln w="0">
            <a:noFill/>
          </a:ln>
        </p:spPr>
      </p:pic>
      <p:pic>
        <p:nvPicPr>
          <p:cNvPr id="176" name="Image 175"/>
          <p:cNvPicPr/>
          <p:nvPr/>
        </p:nvPicPr>
        <p:blipFill>
          <a:blip r:embed="rId5"/>
          <a:stretch/>
        </p:blipFill>
        <p:spPr>
          <a:xfrm>
            <a:off x="964800" y="3645720"/>
            <a:ext cx="4258440" cy="283356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age 176"/>
          <p:cNvPicPr/>
          <p:nvPr/>
        </p:nvPicPr>
        <p:blipFill>
          <a:blip r:embed="rId2"/>
          <a:stretch/>
        </p:blipFill>
        <p:spPr>
          <a:xfrm>
            <a:off x="430200" y="169920"/>
            <a:ext cx="2445840" cy="1440000"/>
          </a:xfrm>
          <a:prstGeom prst="rect">
            <a:avLst/>
          </a:prstGeom>
          <a:ln w="0">
            <a:noFill/>
          </a:ln>
        </p:spPr>
      </p:pic>
      <p:pic>
        <p:nvPicPr>
          <p:cNvPr id="178" name="Image 177"/>
          <p:cNvPicPr/>
          <p:nvPr/>
        </p:nvPicPr>
        <p:blipFill>
          <a:blip r:embed="rId3"/>
          <a:stretch/>
        </p:blipFill>
        <p:spPr>
          <a:xfrm>
            <a:off x="7708297" y="0"/>
            <a:ext cx="2334960" cy="1667520"/>
          </a:xfrm>
          <a:prstGeom prst="rect">
            <a:avLst/>
          </a:prstGeom>
          <a:ln w="0">
            <a:noFill/>
          </a:ln>
        </p:spPr>
      </p:pic>
      <p:sp>
        <p:nvSpPr>
          <p:cNvPr id="179" name="Rectangle 178"/>
          <p:cNvSpPr/>
          <p:nvPr/>
        </p:nvSpPr>
        <p:spPr>
          <a:xfrm>
            <a:off x="1979280" y="1828080"/>
            <a:ext cx="593784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3600" b="1" strike="noStrike" spc="-1" dirty="0">
                <a:solidFill>
                  <a:srgbClr val="000000"/>
                </a:solidFill>
                <a:latin typeface="Calibri"/>
                <a:ea typeface="DejaVu Sans"/>
              </a:rPr>
              <a:t>Patrimoine</a:t>
            </a:r>
            <a:endParaRPr lang="fr-FR" sz="3600" b="1" strike="noStrike" spc="-1" dirty="0">
              <a:latin typeface="Calibri"/>
            </a:endParaRPr>
          </a:p>
        </p:txBody>
      </p:sp>
      <p:pic>
        <p:nvPicPr>
          <p:cNvPr id="180" name="Image 179"/>
          <p:cNvPicPr/>
          <p:nvPr/>
        </p:nvPicPr>
        <p:blipFill>
          <a:blip r:embed="rId4"/>
          <a:stretch/>
        </p:blipFill>
        <p:spPr>
          <a:xfrm>
            <a:off x="6660000" y="2880000"/>
            <a:ext cx="2519280" cy="4277880"/>
          </a:xfrm>
          <a:prstGeom prst="rect">
            <a:avLst/>
          </a:prstGeom>
          <a:ln w="0">
            <a:noFill/>
          </a:ln>
        </p:spPr>
      </p:pic>
      <p:pic>
        <p:nvPicPr>
          <p:cNvPr id="181" name="Image 180"/>
          <p:cNvPicPr/>
          <p:nvPr/>
        </p:nvPicPr>
        <p:blipFill>
          <a:blip r:embed="rId5"/>
          <a:stretch/>
        </p:blipFill>
        <p:spPr>
          <a:xfrm>
            <a:off x="900000" y="3420000"/>
            <a:ext cx="5039280" cy="33573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181"/>
          <p:cNvPicPr/>
          <p:nvPr/>
        </p:nvPicPr>
        <p:blipFill>
          <a:blip r:embed="rId2"/>
          <a:stretch/>
        </p:blipFill>
        <p:spPr>
          <a:xfrm>
            <a:off x="430200" y="169920"/>
            <a:ext cx="2445840" cy="1440000"/>
          </a:xfrm>
          <a:prstGeom prst="rect">
            <a:avLst/>
          </a:prstGeom>
          <a:ln w="0">
            <a:noFill/>
          </a:ln>
        </p:spPr>
      </p:pic>
      <p:pic>
        <p:nvPicPr>
          <p:cNvPr id="183" name="Image 182"/>
          <p:cNvPicPr/>
          <p:nvPr/>
        </p:nvPicPr>
        <p:blipFill>
          <a:blip r:embed="rId3"/>
          <a:stretch/>
        </p:blipFill>
        <p:spPr>
          <a:xfrm>
            <a:off x="7718625" y="0"/>
            <a:ext cx="2334960" cy="1667520"/>
          </a:xfrm>
          <a:prstGeom prst="rect">
            <a:avLst/>
          </a:prstGeom>
          <a:ln w="0">
            <a:noFill/>
          </a:ln>
        </p:spPr>
      </p:pic>
      <p:pic>
        <p:nvPicPr>
          <p:cNvPr id="184" name="Image 183"/>
          <p:cNvPicPr/>
          <p:nvPr/>
        </p:nvPicPr>
        <p:blipFill>
          <a:blip r:embed="rId4"/>
          <a:stretch/>
        </p:blipFill>
        <p:spPr>
          <a:xfrm>
            <a:off x="540000" y="3909240"/>
            <a:ext cx="3645000" cy="2716560"/>
          </a:xfrm>
          <a:prstGeom prst="rect">
            <a:avLst/>
          </a:prstGeom>
          <a:ln w="0">
            <a:noFill/>
          </a:ln>
        </p:spPr>
      </p:pic>
      <p:sp>
        <p:nvSpPr>
          <p:cNvPr id="185" name="Rectangle 184"/>
          <p:cNvSpPr/>
          <p:nvPr/>
        </p:nvSpPr>
        <p:spPr>
          <a:xfrm>
            <a:off x="1799640" y="2056680"/>
            <a:ext cx="7377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3600" b="1" strike="noStrike" spc="-1" dirty="0">
                <a:solidFill>
                  <a:srgbClr val="000000"/>
                </a:solidFill>
                <a:latin typeface="Calibri"/>
                <a:ea typeface="DejaVu Sans"/>
              </a:rPr>
              <a:t>Lieu de vie</a:t>
            </a:r>
            <a:endParaRPr lang="fr-FR" sz="3600" b="1" strike="noStrike" spc="-1" dirty="0">
              <a:latin typeface="Calibri"/>
            </a:endParaRPr>
          </a:p>
        </p:txBody>
      </p:sp>
      <p:pic>
        <p:nvPicPr>
          <p:cNvPr id="186" name="Image 185"/>
          <p:cNvPicPr/>
          <p:nvPr/>
        </p:nvPicPr>
        <p:blipFill>
          <a:blip r:embed="rId5"/>
          <a:stretch/>
        </p:blipFill>
        <p:spPr>
          <a:xfrm>
            <a:off x="4490640" y="3923640"/>
            <a:ext cx="5408640" cy="27356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Image 186"/>
          <p:cNvPicPr/>
          <p:nvPr/>
        </p:nvPicPr>
        <p:blipFill>
          <a:blip r:embed="rId2"/>
          <a:stretch/>
        </p:blipFill>
        <p:spPr>
          <a:xfrm>
            <a:off x="430200" y="169920"/>
            <a:ext cx="2445840" cy="1440000"/>
          </a:xfrm>
          <a:prstGeom prst="rect">
            <a:avLst/>
          </a:prstGeom>
          <a:ln w="0">
            <a:noFill/>
          </a:ln>
        </p:spPr>
      </p:pic>
      <p:pic>
        <p:nvPicPr>
          <p:cNvPr id="188" name="Image 187"/>
          <p:cNvPicPr/>
          <p:nvPr/>
        </p:nvPicPr>
        <p:blipFill>
          <a:blip r:embed="rId3"/>
          <a:stretch/>
        </p:blipFill>
        <p:spPr>
          <a:xfrm>
            <a:off x="7718625" y="0"/>
            <a:ext cx="2334960" cy="1667520"/>
          </a:xfrm>
          <a:prstGeom prst="rect">
            <a:avLst/>
          </a:prstGeom>
          <a:ln w="0">
            <a:noFill/>
          </a:ln>
        </p:spPr>
      </p:pic>
      <p:pic>
        <p:nvPicPr>
          <p:cNvPr id="189" name="Image 188"/>
          <p:cNvPicPr/>
          <p:nvPr/>
        </p:nvPicPr>
        <p:blipFill>
          <a:blip r:embed="rId4"/>
          <a:stretch/>
        </p:blipFill>
        <p:spPr>
          <a:xfrm rot="49800">
            <a:off x="563400" y="3449160"/>
            <a:ext cx="3420720" cy="3248640"/>
          </a:xfrm>
          <a:prstGeom prst="rect">
            <a:avLst/>
          </a:prstGeom>
          <a:ln w="0">
            <a:noFill/>
          </a:ln>
        </p:spPr>
      </p:pic>
      <p:sp>
        <p:nvSpPr>
          <p:cNvPr id="190" name="Rectangle 189"/>
          <p:cNvSpPr/>
          <p:nvPr/>
        </p:nvSpPr>
        <p:spPr>
          <a:xfrm>
            <a:off x="1619280" y="1828080"/>
            <a:ext cx="6477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r-FR" sz="3600" b="1" strike="noStrike" spc="-1" dirty="0">
                <a:solidFill>
                  <a:srgbClr val="000000"/>
                </a:solidFill>
                <a:latin typeface="Calibri"/>
                <a:ea typeface="DejaVu Sans"/>
              </a:rPr>
              <a:t>Médiation</a:t>
            </a:r>
            <a:endParaRPr lang="fr-FR" sz="3600" b="1" strike="noStrike" spc="-1" dirty="0">
              <a:latin typeface="Calibri"/>
            </a:endParaRPr>
          </a:p>
        </p:txBody>
      </p:sp>
      <p:pic>
        <p:nvPicPr>
          <p:cNvPr id="191" name="Image 190"/>
          <p:cNvPicPr/>
          <p:nvPr/>
        </p:nvPicPr>
        <p:blipFill>
          <a:blip r:embed="rId5"/>
          <a:stretch/>
        </p:blipFill>
        <p:spPr>
          <a:xfrm>
            <a:off x="4821120" y="3600000"/>
            <a:ext cx="4538160" cy="302364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Forme libre : forme 191"/>
          <p:cNvSpPr/>
          <p:nvPr/>
        </p:nvSpPr>
        <p:spPr>
          <a:xfrm>
            <a:off x="497880" y="414360"/>
            <a:ext cx="9065160" cy="11966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3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4400" b="1" dirty="0">
                <a:latin typeface="Calibri"/>
              </a:rPr>
              <a:t>2 - Essai(s) de définition(s)</a:t>
            </a:r>
          </a:p>
        </p:txBody>
      </p:sp>
      <p:sp>
        <p:nvSpPr>
          <p:cNvPr id="193" name="Forme libre : forme 192"/>
          <p:cNvSpPr/>
          <p:nvPr/>
        </p:nvSpPr>
        <p:spPr>
          <a:xfrm>
            <a:off x="502920" y="1683360"/>
            <a:ext cx="9065880" cy="4170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28440" rIns="0" bIns="0" anchor="t">
            <a:noAutofit/>
          </a:bodyPr>
          <a:lstStyle/>
          <a:p>
            <a:pPr marL="457200" indent="-448945">
              <a:lnSpc>
                <a:spcPct val="93000"/>
              </a:lnSpc>
              <a:spcAft>
                <a:spcPts val="1423"/>
              </a:spcAft>
              <a:tabLst>
                <a:tab pos="0" algn="l"/>
              </a:tabLst>
            </a:pPr>
            <a:r>
              <a:rPr lang="fr-FR" sz="3200" b="0" strike="noStrike" spc="-1" dirty="0">
                <a:solidFill>
                  <a:srgbClr val="000000"/>
                </a:solidFill>
                <a:latin typeface="Calibri"/>
                <a:ea typeface="Calibri"/>
              </a:rPr>
              <a:t>► </a:t>
            </a:r>
            <a:r>
              <a:rPr lang="fr-FR" sz="3200" b="0" strike="noStrike" spc="-1" dirty="0">
                <a:solidFill>
                  <a:srgbClr val="000000"/>
                </a:solidFill>
                <a:latin typeface="Calibri"/>
                <a:ea typeface="DejaVu Sans"/>
              </a:rPr>
              <a:t>Une définition </a:t>
            </a:r>
            <a:r>
              <a:rPr lang="fr-FR" sz="3200" b="0" u="sng" strike="noStrike" spc="-1" dirty="0">
                <a:solidFill>
                  <a:srgbClr val="0000FF"/>
                </a:solidFill>
                <a:uFillTx/>
                <a:latin typeface="Calibri"/>
                <a:ea typeface="DejaVu Sans"/>
                <a:hlinkClick r:id="rId3"/>
              </a:rPr>
              <a:t>classique</a:t>
            </a:r>
            <a:endParaRPr lang="fr-FR" sz="3200" b="0" strike="noStrike" spc="-1" dirty="0">
              <a:latin typeface="Arial"/>
            </a:endParaRPr>
          </a:p>
          <a:p>
            <a:pPr marL="457200" indent="-448945">
              <a:lnSpc>
                <a:spcPct val="93000"/>
              </a:lnSpc>
              <a:spcAft>
                <a:spcPts val="1423"/>
              </a:spcAft>
              <a:tabLst>
                <a:tab pos="0" algn="l"/>
              </a:tabLst>
            </a:pPr>
            <a:r>
              <a:rPr lang="fr-FR" sz="3200" b="0" strike="noStrike" spc="-1" dirty="0">
                <a:solidFill>
                  <a:srgbClr val="000000"/>
                </a:solidFill>
                <a:latin typeface="Calibri"/>
                <a:ea typeface="DejaVu Sans"/>
              </a:rPr>
              <a:t>du grec : biblio</a:t>
            </a:r>
            <a:r>
              <a:rPr lang="fr-FR" sz="3200" spc="-1" dirty="0">
                <a:solidFill>
                  <a:srgbClr val="000000"/>
                </a:solidFill>
                <a:latin typeface="DejaVu Sans"/>
                <a:ea typeface="Calibri"/>
              </a:rPr>
              <a:t> </a:t>
            </a:r>
            <a:r>
              <a:rPr lang="fr-FR" sz="3200" b="0" strike="noStrike" spc="-1" dirty="0">
                <a:solidFill>
                  <a:srgbClr val="000000"/>
                </a:solidFill>
                <a:latin typeface="Calibri"/>
                <a:ea typeface="Calibri"/>
              </a:rPr>
              <a:t>&gt; livre et </a:t>
            </a:r>
            <a:r>
              <a:rPr lang="fr-FR" sz="3200" b="0" strike="noStrike" spc="-1" dirty="0" err="1">
                <a:solidFill>
                  <a:srgbClr val="000000"/>
                </a:solidFill>
                <a:latin typeface="Calibri"/>
                <a:ea typeface="Calibri"/>
              </a:rPr>
              <a:t>thêkê</a:t>
            </a:r>
            <a:r>
              <a:rPr lang="fr-FR" sz="3200" spc="-1" dirty="0">
                <a:solidFill>
                  <a:srgbClr val="000000"/>
                </a:solidFill>
                <a:latin typeface="Calibri"/>
                <a:ea typeface="Calibri"/>
              </a:rPr>
              <a:t> </a:t>
            </a:r>
            <a:r>
              <a:rPr lang="fr-FR" sz="3200" b="0" strike="noStrike" spc="-1" dirty="0">
                <a:solidFill>
                  <a:srgbClr val="000000"/>
                </a:solidFill>
                <a:latin typeface="Calibri"/>
                <a:ea typeface="Calibri"/>
              </a:rPr>
              <a:t>&gt; dépôt, boîte</a:t>
            </a:r>
            <a:endParaRPr lang="fr-FR" sz="3200" b="0" strike="noStrike" spc="-1" dirty="0">
              <a:latin typeface="Arial"/>
            </a:endParaRPr>
          </a:p>
          <a:p>
            <a:pPr marL="457200" indent="-448945">
              <a:lnSpc>
                <a:spcPct val="93000"/>
              </a:lnSpc>
              <a:spcAft>
                <a:spcPts val="1423"/>
              </a:spcAft>
              <a:tabLst>
                <a:tab pos="0" algn="l"/>
              </a:tabLst>
            </a:pPr>
            <a:r>
              <a:rPr lang="fr-FR" sz="3200" b="0" strike="noStrike" spc="-1" dirty="0">
                <a:solidFill>
                  <a:srgbClr val="000000"/>
                </a:solidFill>
                <a:latin typeface="Calibri"/>
                <a:ea typeface="Calibri"/>
              </a:rPr>
              <a:t>► </a:t>
            </a:r>
            <a:r>
              <a:rPr lang="fr-FR" sz="3200" b="0" strike="noStrike" spc="-1" dirty="0">
                <a:solidFill>
                  <a:srgbClr val="000000"/>
                </a:solidFill>
                <a:latin typeface="Calibri"/>
                <a:ea typeface="DejaVu Sans"/>
              </a:rPr>
              <a:t>Une définition littéraire (Umberto Eco, </a:t>
            </a:r>
            <a:r>
              <a:rPr lang="fr-FR" sz="3200" b="0" i="1" strike="noStrike" spc="-1" dirty="0">
                <a:solidFill>
                  <a:srgbClr val="000000"/>
                </a:solidFill>
                <a:latin typeface="Calibri"/>
                <a:ea typeface="DejaVu Sans"/>
              </a:rPr>
              <a:t>De </a:t>
            </a:r>
            <a:r>
              <a:rPr lang="fr-FR" sz="3200" b="0" i="1" strike="noStrike" spc="-1" dirty="0" err="1">
                <a:solidFill>
                  <a:srgbClr val="000000"/>
                </a:solidFill>
                <a:latin typeface="Calibri"/>
                <a:ea typeface="DejaVu Sans"/>
              </a:rPr>
              <a:t>Bibliotheca</a:t>
            </a:r>
            <a:r>
              <a:rPr lang="fr-FR" sz="3200" b="0" i="1" strike="noStrike" spc="-1" dirty="0">
                <a:solidFill>
                  <a:srgbClr val="000000"/>
                </a:solidFill>
                <a:latin typeface="Calibri"/>
                <a:ea typeface="DejaVu Sans"/>
              </a:rPr>
              <a:t>, 1986)</a:t>
            </a:r>
            <a:endParaRPr lang="fr-FR" sz="3200" b="0" strike="noStrike" spc="-1" dirty="0">
              <a:latin typeface="Arial"/>
            </a:endParaRPr>
          </a:p>
          <a:p>
            <a:pPr marL="848995" indent="-450215">
              <a:lnSpc>
                <a:spcPct val="93000"/>
              </a:lnSpc>
              <a:spcAft>
                <a:spcPts val="1137"/>
              </a:spcAft>
              <a:tabLst>
                <a:tab pos="0" algn="l"/>
              </a:tabLst>
            </a:pPr>
            <a:r>
              <a:rPr lang="fr-FR" sz="2800" b="0" i="1" strike="noStrike" spc="-1" dirty="0">
                <a:solidFill>
                  <a:srgbClr val="000000"/>
                </a:solidFill>
                <a:latin typeface="Calibri"/>
                <a:ea typeface="Microsoft YaHei"/>
              </a:rPr>
              <a:t>La bibliothèque idéale</a:t>
            </a:r>
            <a:endParaRPr lang="fr-FR" sz="2800" b="0" strike="noStrike" spc="-1" dirty="0">
              <a:latin typeface="Arial"/>
            </a:endParaRPr>
          </a:p>
          <a:p>
            <a:pPr marL="848995" indent="-450215">
              <a:lnSpc>
                <a:spcPct val="93000"/>
              </a:lnSpc>
              <a:spcAft>
                <a:spcPts val="1137"/>
              </a:spcAft>
              <a:tabLst>
                <a:tab pos="0" algn="l"/>
              </a:tabLst>
            </a:pPr>
            <a:r>
              <a:rPr lang="fr-FR" sz="2800" b="0" i="1" strike="noStrike" spc="-1" dirty="0">
                <a:solidFill>
                  <a:srgbClr val="000000"/>
                </a:solidFill>
                <a:latin typeface="Calibri"/>
                <a:ea typeface="Microsoft YaHei"/>
              </a:rPr>
              <a:t>Un modèle en négatif – les 21 contre-indications</a:t>
            </a:r>
            <a:endParaRPr lang="fr-FR" sz="2800" b="0" strike="noStrike" spc="-1" dirty="0">
              <a:latin typeface="Arial"/>
            </a:endParaRPr>
          </a:p>
          <a:p>
            <a:pPr marL="850265" indent="-448945">
              <a:lnSpc>
                <a:spcPct val="93000"/>
              </a:lnSpc>
              <a:spcAft>
                <a:spcPts val="1137"/>
              </a:spcAft>
              <a:tabLst>
                <a:tab pos="0" algn="l"/>
              </a:tabLst>
            </a:pPr>
            <a:r>
              <a:rPr lang="fr-FR" sz="3200" b="0" strike="noStrike" spc="-1" dirty="0">
                <a:solidFill>
                  <a:srgbClr val="000000"/>
                </a:solidFill>
                <a:latin typeface="Calibri"/>
                <a:ea typeface="Calibri"/>
              </a:rPr>
              <a:t>⌂  </a:t>
            </a:r>
            <a:r>
              <a:rPr lang="fr-FR" sz="3200" b="0" strike="noStrike" spc="-1" dirty="0">
                <a:solidFill>
                  <a:srgbClr val="000000"/>
                </a:solidFill>
                <a:latin typeface="Calibri"/>
                <a:ea typeface="Microsoft YaHei"/>
              </a:rPr>
              <a:t>Collections</a:t>
            </a:r>
            <a:r>
              <a:rPr lang="fr-FR" sz="3200" b="0" strike="noStrike" spc="-1" dirty="0">
                <a:solidFill>
                  <a:srgbClr val="000000"/>
                </a:solidFill>
                <a:latin typeface="Calibri"/>
                <a:ea typeface="Calibri"/>
              </a:rPr>
              <a:t> + </a:t>
            </a:r>
            <a:r>
              <a:rPr lang="fr-FR" sz="3200" b="0" strike="noStrike" spc="-1" dirty="0">
                <a:solidFill>
                  <a:srgbClr val="000000"/>
                </a:solidFill>
                <a:latin typeface="Calibri"/>
                <a:ea typeface="Microsoft YaHei"/>
              </a:rPr>
              <a:t>publics </a:t>
            </a:r>
            <a:r>
              <a:rPr lang="fr-FR" sz="3200" b="0" strike="noStrike" spc="-1" dirty="0">
                <a:solidFill>
                  <a:srgbClr val="000000"/>
                </a:solidFill>
                <a:latin typeface="Calibri"/>
                <a:ea typeface="Calibri"/>
              </a:rPr>
              <a:t>+</a:t>
            </a:r>
            <a:r>
              <a:rPr lang="fr-FR" sz="3200" b="0" strike="noStrike" spc="-1" dirty="0">
                <a:solidFill>
                  <a:srgbClr val="000000"/>
                </a:solidFill>
                <a:latin typeface="Calibri"/>
                <a:ea typeface="Microsoft YaHei"/>
              </a:rPr>
              <a:t> bibliothécaires </a:t>
            </a:r>
            <a:r>
              <a:rPr lang="fr-FR" sz="3200" b="0" strike="noStrike" spc="-1" dirty="0">
                <a:solidFill>
                  <a:srgbClr val="000000"/>
                </a:solidFill>
                <a:latin typeface="Calibri"/>
                <a:ea typeface="Calibri"/>
              </a:rPr>
              <a:t>+ </a:t>
            </a:r>
            <a:r>
              <a:rPr lang="fr-FR" sz="3200" b="0" strike="noStrike" spc="-1" dirty="0">
                <a:solidFill>
                  <a:srgbClr val="000000"/>
                </a:solidFill>
                <a:latin typeface="Calibri"/>
                <a:ea typeface="Microsoft YaHei"/>
              </a:rPr>
              <a:t>usages </a:t>
            </a:r>
            <a:endParaRPr lang="fr-FR" sz="3200" b="0" strike="noStrike" spc="-1" dirty="0">
              <a:latin typeface="Arial"/>
            </a:endParaRPr>
          </a:p>
        </p:txBody>
      </p:sp>
      <p:sp>
        <p:nvSpPr>
          <p:cNvPr id="194" name="Forme libre : forme 193"/>
          <p:cNvSpPr/>
          <p:nvPr/>
        </p:nvSpPr>
        <p:spPr>
          <a:xfrm>
            <a:off x="503280" y="6557400"/>
            <a:ext cx="2342520" cy="491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pic>
        <p:nvPicPr>
          <p:cNvPr id="195" name="Image 194"/>
          <p:cNvPicPr/>
          <p:nvPr/>
        </p:nvPicPr>
        <p:blipFill>
          <a:blip r:embed="rId4"/>
          <a:stretch/>
        </p:blipFill>
        <p:spPr>
          <a:xfrm>
            <a:off x="237600" y="273240"/>
            <a:ext cx="1774800" cy="782640"/>
          </a:xfrm>
          <a:prstGeom prst="rect">
            <a:avLst/>
          </a:prstGeom>
          <a:ln w="0">
            <a:noFill/>
          </a:ln>
        </p:spPr>
      </p:pic>
      <p:pic>
        <p:nvPicPr>
          <p:cNvPr id="196" name="Image 195"/>
          <p:cNvPicPr/>
          <p:nvPr/>
        </p:nvPicPr>
        <p:blipFill>
          <a:blip r:embed="rId5"/>
          <a:stretch/>
        </p:blipFill>
        <p:spPr>
          <a:xfrm>
            <a:off x="8094101" y="5916600"/>
            <a:ext cx="1794960" cy="128160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Forme libre : forme 196"/>
          <p:cNvSpPr/>
          <p:nvPr/>
        </p:nvSpPr>
        <p:spPr>
          <a:xfrm>
            <a:off x="3466800" y="6706800"/>
            <a:ext cx="3190320" cy="4910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5000"/>
              </a:lnSpc>
              <a:tabLst>
                <a:tab pos="0" algn="l"/>
                <a:tab pos="439560" algn="l"/>
                <a:tab pos="888840" algn="l"/>
                <a:tab pos="1338120" algn="l"/>
                <a:tab pos="1787400" algn="l"/>
                <a:tab pos="2236680" algn="l"/>
                <a:tab pos="2685960" algn="l"/>
                <a:tab pos="3135240" algn="l"/>
                <a:tab pos="3584520" algn="l"/>
                <a:tab pos="4033800" algn="l"/>
                <a:tab pos="4483080" algn="l"/>
                <a:tab pos="4932360" algn="l"/>
                <a:tab pos="5381280" algn="l"/>
                <a:tab pos="5830560" algn="l"/>
                <a:tab pos="6279840" algn="l"/>
                <a:tab pos="6729120" algn="l"/>
                <a:tab pos="7178400" algn="l"/>
                <a:tab pos="7627680" algn="l"/>
                <a:tab pos="8076960" algn="l"/>
                <a:tab pos="8526240" algn="l"/>
                <a:tab pos="8975520" algn="l"/>
                <a:tab pos="8976960" algn="l"/>
                <a:tab pos="9426240" algn="l"/>
                <a:tab pos="9875520" algn="l"/>
                <a:tab pos="10324800" algn="l"/>
                <a:tab pos="10774080" algn="l"/>
                <a:tab pos="10775880" algn="l"/>
                <a:tab pos="10777320" algn="l"/>
                <a:tab pos="10779120" algn="l"/>
                <a:tab pos="10780560" algn="l"/>
                <a:tab pos="10782000" algn="l"/>
              </a:tabLst>
            </a:pPr>
            <a:r>
              <a:rPr lang="fr-FR" sz="1400" b="0" strike="noStrike" spc="-1">
                <a:solidFill>
                  <a:srgbClr val="000000"/>
                </a:solidFill>
                <a:latin typeface="Times New Roman"/>
                <a:ea typeface="Segoe UI"/>
              </a:rPr>
              <a:t>Formation Auxiliaire de bibliothèque</a:t>
            </a:r>
            <a:endParaRPr lang="fr-FR" sz="1400" b="0" strike="noStrike" spc="-1">
              <a:latin typeface="Arial"/>
            </a:endParaRPr>
          </a:p>
        </p:txBody>
      </p:sp>
      <p:sp>
        <p:nvSpPr>
          <p:cNvPr id="198" name="Forme libre : forme 197"/>
          <p:cNvSpPr/>
          <p:nvPr/>
        </p:nvSpPr>
        <p:spPr>
          <a:xfrm>
            <a:off x="503280" y="287640"/>
            <a:ext cx="9067320" cy="5568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pic>
        <p:nvPicPr>
          <p:cNvPr id="199" name="Image 198"/>
          <p:cNvPicPr/>
          <p:nvPr/>
        </p:nvPicPr>
        <p:blipFill>
          <a:blip r:embed="rId3"/>
          <a:stretch/>
        </p:blipFill>
        <p:spPr>
          <a:xfrm>
            <a:off x="359640" y="456840"/>
            <a:ext cx="9132480" cy="6141240"/>
          </a:xfrm>
          <a:prstGeom prst="rect">
            <a:avLst/>
          </a:prstGeom>
          <a:ln w="0">
            <a:noFill/>
          </a:ln>
        </p:spPr>
      </p:pic>
      <p:pic>
        <p:nvPicPr>
          <p:cNvPr id="200" name="Image 199"/>
          <p:cNvPicPr/>
          <p:nvPr/>
        </p:nvPicPr>
        <p:blipFill>
          <a:blip r:embed="rId4"/>
          <a:stretch/>
        </p:blipFill>
        <p:spPr>
          <a:xfrm>
            <a:off x="127800" y="0"/>
            <a:ext cx="1343160" cy="591840"/>
          </a:xfrm>
          <a:prstGeom prst="rect">
            <a:avLst/>
          </a:prstGeom>
          <a:ln w="0">
            <a:noFill/>
          </a:ln>
        </p:spPr>
      </p:pic>
      <p:pic>
        <p:nvPicPr>
          <p:cNvPr id="201" name="Image 200"/>
          <p:cNvPicPr/>
          <p:nvPr/>
        </p:nvPicPr>
        <p:blipFill>
          <a:blip r:embed="rId5"/>
          <a:stretch/>
        </p:blipFill>
        <p:spPr>
          <a:xfrm>
            <a:off x="8855640" y="6541920"/>
            <a:ext cx="1220760" cy="652680"/>
          </a:xfrm>
          <a:prstGeom prst="rect">
            <a:avLst/>
          </a:prstGeom>
          <a:ln w="0">
            <a:noFill/>
          </a:ln>
        </p:spPr>
      </p:pic>
      <p:sp>
        <p:nvSpPr>
          <p:cNvPr id="202" name="Rectangle 201"/>
          <p:cNvSpPr/>
          <p:nvPr/>
        </p:nvSpPr>
        <p:spPr>
          <a:xfrm>
            <a:off x="1619640" y="0"/>
            <a:ext cx="7197480" cy="43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1" strike="noStrike" spc="-1">
                <a:solidFill>
                  <a:srgbClr val="000000"/>
                </a:solidFill>
                <a:latin typeface="Arial"/>
                <a:ea typeface="DejaVu Sans"/>
              </a:rPr>
              <a:t>Une définition moderne</a:t>
            </a:r>
            <a:endParaRPr lang="fr-FR" sz="1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Application>Microsoft Office PowerPoint</Application>
  <PresentationFormat>Personnalisé</PresentationFormat>
  <Slides>24</Slides>
  <Notes>11</Notes>
  <HiddenSlides>0</HiddenSlides>
  <ScaleCrop>false</ScaleCrop>
  <HeadingPairs>
    <vt:vector size="4" baseType="variant">
      <vt:variant>
        <vt:lpstr>Thème</vt:lpstr>
      </vt:variant>
      <vt:variant>
        <vt:i4>4</vt:i4>
      </vt:variant>
      <vt:variant>
        <vt:lpstr>Titres des diapositives</vt:lpstr>
      </vt:variant>
      <vt:variant>
        <vt:i4>24</vt:i4>
      </vt:variant>
    </vt:vector>
  </HeadingPairs>
  <TitlesOfParts>
    <vt:vector size="28" baseType="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
  <dc:description/>
  <cp:lastModifiedBy/>
  <cp:revision>213</cp:revision>
  <dcterms:created xsi:type="dcterms:W3CDTF">2022-09-05T14:51:45Z</dcterms:created>
  <dcterms:modified xsi:type="dcterms:W3CDTF">2024-09-24T21:07:20Z</dcterms:modified>
  <dc:language>fr-FR</dc:language>
</cp:coreProperties>
</file>